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4.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5.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6.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7.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0" r:id="rId4"/>
    <p:sldMasterId id="2147483836" r:id="rId5"/>
    <p:sldMasterId id="2147483923" r:id="rId6"/>
    <p:sldMasterId id="2147483952" r:id="rId7"/>
    <p:sldMasterId id="2147483986" r:id="rId8"/>
    <p:sldMasterId id="2147484021" r:id="rId9"/>
    <p:sldMasterId id="2147484059" r:id="rId10"/>
    <p:sldMasterId id="2147484092" r:id="rId11"/>
  </p:sldMasterIdLst>
  <p:notesMasterIdLst>
    <p:notesMasterId r:id="rId24"/>
  </p:notesMasterIdLst>
  <p:handoutMasterIdLst>
    <p:handoutMasterId r:id="rId25"/>
  </p:handoutMasterIdLst>
  <p:sldIdLst>
    <p:sldId id="308" r:id="rId12"/>
    <p:sldId id="329" r:id="rId13"/>
    <p:sldId id="330" r:id="rId14"/>
    <p:sldId id="335" r:id="rId15"/>
    <p:sldId id="336" r:id="rId16"/>
    <p:sldId id="337" r:id="rId17"/>
    <p:sldId id="338" r:id="rId18"/>
    <p:sldId id="340" r:id="rId19"/>
    <p:sldId id="341" r:id="rId20"/>
    <p:sldId id="343" r:id="rId21"/>
    <p:sldId id="344" r:id="rId22"/>
    <p:sldId id="345" r:id="rId23"/>
  </p:sldIdLst>
  <p:sldSz cx="12192000" cy="6858000"/>
  <p:notesSz cx="9775825" cy="6645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308"/>
            <p14:sldId id="329"/>
            <p14:sldId id="330"/>
            <p14:sldId id="335"/>
            <p14:sldId id="336"/>
            <p14:sldId id="337"/>
            <p14:sldId id="338"/>
            <p14:sldId id="340"/>
            <p14:sldId id="341"/>
            <p14:sldId id="343"/>
            <p14:sldId id="344"/>
            <p14:sldId id="34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7A"/>
    <a:srgbClr val="004F8A"/>
    <a:srgbClr val="0060A8"/>
    <a:srgbClr val="20D3FF"/>
    <a:srgbClr val="004050"/>
    <a:srgbClr val="F3622C"/>
    <a:srgbClr val="FFFFFF"/>
    <a:srgbClr val="7F007D"/>
    <a:srgbClr val="FF004C"/>
    <a:srgbClr val="00ED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CB4567-07A5-496F-B61B-FA6930676B85}" v="1" dt="2021-08-20T09:13:56.4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78" autoAdjust="0"/>
    <p:restoredTop sz="77470" autoAdjust="0"/>
  </p:normalViewPr>
  <p:slideViewPr>
    <p:cSldViewPr snapToGrid="0" snapToObjects="1" showGuides="1">
      <p:cViewPr varScale="1">
        <p:scale>
          <a:sx n="75" d="100"/>
          <a:sy n="75" d="100"/>
        </p:scale>
        <p:origin x="1400" y="168"/>
      </p:cViewPr>
      <p:guideLst/>
    </p:cSldViewPr>
  </p:slideViewPr>
  <p:notesTextViewPr>
    <p:cViewPr>
      <p:scale>
        <a:sx n="1" d="1"/>
        <a:sy n="1" d="1"/>
      </p:scale>
      <p:origin x="0" y="0"/>
    </p:cViewPr>
  </p:notesTextViewPr>
  <p:sorterViewPr>
    <p:cViewPr>
      <p:scale>
        <a:sx n="66" d="100"/>
        <a:sy n="66" d="100"/>
      </p:scale>
      <p:origin x="0" y="-3885"/>
    </p:cViewPr>
  </p:sorterViewPr>
  <p:notesViewPr>
    <p:cSldViewPr snapToGrid="0" snapToObjects="1">
      <p:cViewPr varScale="1">
        <p:scale>
          <a:sx n="69" d="100"/>
          <a:sy n="69" d="100"/>
        </p:scale>
        <p:origin x="1672"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29/07/2024</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29/07/2024</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eeksforgeeks.org/media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eeksforgeeks.org/how-to-calculate-the-mode-of-a-data-se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eeksforgeeks.org/what-is-mea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geeksforgeeks.org/how-to-calculate-variance"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geeksforgeeks.org/mean" TargetMode="External"/><Relationship Id="rId5" Type="http://schemas.openxmlformats.org/officeDocument/2006/relationships/hyperlink" Target="https://www.geeksforgeeks.org/mean-deviation/" TargetMode="External"/><Relationship Id="rId4" Type="http://schemas.openxmlformats.org/officeDocument/2006/relationships/hyperlink" Target="https://www.geeksforgeeks.org/mean-deviation"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geeksforgeeks.org/statistic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171450" y="428625"/>
            <a:ext cx="7200900" cy="4051300"/>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latin typeface="Arial" charset="0"/>
                <a:cs typeface="Arial" charset="0"/>
              </a:rPr>
              <a:t> </a:t>
            </a:r>
          </a:p>
        </p:txBody>
      </p:sp>
    </p:spTree>
    <p:extLst>
      <p:ext uri="{BB962C8B-B14F-4D97-AF65-F5344CB8AC3E}">
        <p14:creationId xmlns:p14="http://schemas.microsoft.com/office/powerpoint/2010/main" val="1022065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IN" dirty="0"/>
              <a:t>Correlation is a standardized measure of the strength and direction of the linear relationship between two variables. It is derived from covariance and ranges between -1 and 1. The correlation coefficient </a:t>
            </a:r>
            <a:r>
              <a:rPr lang="el-GR" dirty="0"/>
              <a:t>ρ\</a:t>
            </a:r>
            <a:r>
              <a:rPr lang="en-IN" dirty="0"/>
              <a:t>rho</a:t>
            </a:r>
            <a:r>
              <a:rPr lang="el-GR" dirty="0"/>
              <a:t>ρ (</a:t>
            </a:r>
            <a:r>
              <a:rPr lang="en-IN" dirty="0"/>
              <a:t>rho) for variables X and Y is defined as:</a:t>
            </a:r>
          </a:p>
          <a:p>
            <a:pPr>
              <a:buFont typeface="+mj-lt"/>
              <a:buAutoNum type="arabicPeriod"/>
            </a:pPr>
            <a:r>
              <a:rPr lang="en-IN" dirty="0"/>
              <a:t>It show whether and how strongly pairs of variables are related to each other. </a:t>
            </a:r>
          </a:p>
          <a:p>
            <a:pPr>
              <a:buFont typeface="+mj-lt"/>
              <a:buAutoNum type="arabicPeriod" startAt="2"/>
            </a:pPr>
            <a:r>
              <a:rPr lang="en-IN" dirty="0"/>
              <a:t>Correlation takes values between -1 to +1, wherein values close to +1 represents strong positive correlation and values close to -1 represents strong negative correlation. </a:t>
            </a:r>
          </a:p>
          <a:p>
            <a:pPr>
              <a:buFont typeface="+mj-lt"/>
              <a:buAutoNum type="arabicPeriod" startAt="3"/>
            </a:pPr>
            <a:r>
              <a:rPr lang="en-IN" dirty="0"/>
              <a:t>In this variable are indirectly related to each other. </a:t>
            </a:r>
          </a:p>
          <a:p>
            <a:pPr>
              <a:buFont typeface="+mj-lt"/>
              <a:buAutoNum type="arabicPeriod" startAt="4"/>
            </a:pPr>
            <a:r>
              <a:rPr lang="en-IN" dirty="0"/>
              <a:t>It gives the direction and strength of relationship between variables. </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1370665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Numerical data: interval scale or a ratio scale</a:t>
            </a:r>
          </a:p>
          <a:p>
            <a:r>
              <a:rPr lang="en-GB" dirty="0"/>
              <a:t>Interval scale: the differences between two consecutive numbers carry equal significance in any part of the scale, e.g. the difference between 100 and 102 cm is the same as the difference between 176 and 178 cm</a:t>
            </a:r>
          </a:p>
          <a:p>
            <a:r>
              <a:rPr lang="en-GB" dirty="0"/>
              <a:t>Interval scale: properties of identity, magnitude, and equal intervals </a:t>
            </a:r>
          </a:p>
          <a:p>
            <a:r>
              <a:rPr lang="en-GB" dirty="0"/>
              <a:t>Ratio scale: additional property of a true 0. </a:t>
            </a:r>
          </a:p>
          <a:p>
            <a:endParaRPr lang="en-GB" dirty="0"/>
          </a:p>
          <a:p>
            <a:r>
              <a:rPr lang="en-GB" dirty="0"/>
              <a:t>Why do we care?</a:t>
            </a:r>
          </a:p>
          <a:p>
            <a:r>
              <a:rPr lang="en-GB" dirty="0"/>
              <a:t>Statistical methods can only be used with certain data types:</a:t>
            </a:r>
            <a:br>
              <a:rPr lang="en-GB" dirty="0"/>
            </a:br>
            <a:r>
              <a:rPr lang="en-GB" dirty="0"/>
              <a:t>Nominal  - frequency / proportion</a:t>
            </a:r>
          </a:p>
          <a:p>
            <a:r>
              <a:rPr lang="en-GB" dirty="0"/>
              <a:t>Ordinal – percentiles</a:t>
            </a:r>
          </a:p>
          <a:p>
            <a:r>
              <a:rPr lang="en-GB" dirty="0"/>
              <a:t>Continuous – histograms, box plot</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8901C6-1DA1-FB44-ABEE-06A0FEB7738E}" type="slidenum">
              <a:rPr kumimoji="0" lang="en-GB" sz="1200" b="0" i="0" u="none" strike="noStrike" kern="1200" cap="none" spc="0" normalizeH="0" baseline="0" noProof="0" smtClean="0">
                <a:ln>
                  <a:noFill/>
                </a:ln>
                <a:solidFill>
                  <a:prstClr val="black"/>
                </a:solidFill>
                <a:effectLst/>
                <a:uLnTx/>
                <a:uFillTx/>
                <a:latin typeface="Montserrat" panose="000005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Montserrat" panose="00000500000000000000" pitchFamily="2" charset="0"/>
              <a:ea typeface="+mn-ea"/>
              <a:cs typeface="+mn-cs"/>
            </a:endParaRPr>
          </a:p>
        </p:txBody>
      </p:sp>
      <p:sp>
        <p:nvSpPr>
          <p:cNvPr id="7" name="Slide Image Placeholder 6">
            <a:extLst>
              <a:ext uri="{FF2B5EF4-FFF2-40B4-BE49-F238E27FC236}">
                <a16:creationId xmlns:a16="http://schemas.microsoft.com/office/drawing/2014/main" id="{F1FBCB20-BE55-412D-AD83-B5FBA01FD814}"/>
              </a:ext>
            </a:extLst>
          </p:cNvPr>
          <p:cNvSpPr>
            <a:spLocks noGrp="1" noRot="1" noChangeAspect="1"/>
          </p:cNvSpPr>
          <p:nvPr>
            <p:ph type="sldImg"/>
          </p:nvPr>
        </p:nvSpPr>
        <p:spPr/>
      </p:sp>
    </p:spTree>
    <p:extLst>
      <p:ext uri="{BB962C8B-B14F-4D97-AF65-F5344CB8AC3E}">
        <p14:creationId xmlns:p14="http://schemas.microsoft.com/office/powerpoint/2010/main" val="258532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r>
              <a:rPr lang="en-IN" dirty="0">
                <a:effectLst/>
              </a:rPr>
              <a:t>A Median is a middle value for sorted data. The sorting of the data can be done either in ascending order or descending order. A median divides the data into two equal halves. </a:t>
            </a:r>
          </a:p>
          <a:p>
            <a:pPr algn="just" rtl="0"/>
            <a:r>
              <a:rPr lang="en-IN" dirty="0">
                <a:effectLst/>
              </a:rPr>
              <a:t>The formula to calculate the </a:t>
            </a:r>
            <a:r>
              <a:rPr lang="en-IN" dirty="0">
                <a:effectLst/>
                <a:hlinkClick r:id="rId3"/>
              </a:rPr>
              <a:t>median</a:t>
            </a:r>
            <a:r>
              <a:rPr lang="en-IN" dirty="0">
                <a:effectLst/>
              </a:rPr>
              <a:t> of the number of terms if the number of terms is even is shown in the image below:</a:t>
            </a:r>
          </a:p>
          <a:p>
            <a:r>
              <a:rPr lang="en-IN" dirty="0">
                <a:effectLst/>
              </a:rPr>
              <a:t>Median Formula for Even Terms</a:t>
            </a:r>
          </a:p>
          <a:p>
            <a:pPr rtl="0"/>
            <a:r>
              <a:rPr lang="en-IN" dirty="0"/>
              <a:t>The formula to calculate the median of the number of terms if the number of terms is odd is shown in the image below:</a:t>
            </a:r>
          </a:p>
          <a:p>
            <a:r>
              <a:rPr lang="en-IN" dirty="0">
                <a:effectLst/>
              </a:rPr>
              <a:t>Median Formula for Odd Terms</a:t>
            </a:r>
          </a:p>
          <a:p>
            <a:r>
              <a:rPr lang="en-IN" b="1" dirty="0"/>
              <a:t>Median Symbol</a:t>
            </a:r>
          </a:p>
          <a:p>
            <a:pPr rtl="0"/>
            <a:r>
              <a:rPr lang="en-IN" dirty="0"/>
              <a:t>The letter</a:t>
            </a:r>
            <a:r>
              <a:rPr lang="en-IN" b="1" dirty="0"/>
              <a:t> “M” </a:t>
            </a:r>
            <a:r>
              <a:rPr lang="en-IN" dirty="0"/>
              <a:t>is commonly used to represent the median of a dataset, whether it’s for a population or a sample. This notation simplifies the representation of statistical concepts and calculations, making it easier to understand and apply in various contexts. Therefore, in Indian statistical practice, “</a:t>
            </a:r>
            <a:r>
              <a:rPr lang="en-IN" b="1" dirty="0"/>
              <a:t>M” is widely accepted and understood as the symbol for the median.</a:t>
            </a:r>
            <a:endParaRPr lang="en-IN" dirty="0"/>
          </a:p>
          <a:p>
            <a:r>
              <a:rPr lang="en-IN" b="1" dirty="0"/>
              <a:t>Median Formula</a:t>
            </a:r>
          </a:p>
          <a:p>
            <a:pPr algn="just" rtl="0"/>
            <a:r>
              <a:rPr lang="en-IN" dirty="0">
                <a:effectLst/>
              </a:rPr>
              <a:t>The formula for the median is:</a:t>
            </a:r>
          </a:p>
          <a:p>
            <a:pPr algn="just" rtl="0"/>
            <a:r>
              <a:rPr lang="en-IN" dirty="0">
                <a:effectLst/>
              </a:rPr>
              <a:t>If the number of values (n value) in the data set is odd then the formula to calculate the median is:</a:t>
            </a:r>
          </a:p>
          <a:p>
            <a:pPr algn="ctr" rtl="0"/>
            <a:r>
              <a:rPr lang="en-IN" b="1" dirty="0">
                <a:effectLst/>
              </a:rPr>
              <a:t>Median = [(n + 1)/2]</a:t>
            </a:r>
            <a:r>
              <a:rPr lang="en-IN" b="1" baseline="30000" dirty="0" err="1">
                <a:effectLst/>
              </a:rPr>
              <a:t>th</a:t>
            </a:r>
            <a:r>
              <a:rPr lang="en-IN" b="1" dirty="0">
                <a:effectLst/>
              </a:rPr>
              <a:t> term</a:t>
            </a:r>
          </a:p>
          <a:p>
            <a:pPr algn="ctr" rtl="0"/>
            <a:endParaRPr lang="en-IN" b="1" dirty="0">
              <a:effectLst/>
            </a:endParaRPr>
          </a:p>
          <a:p>
            <a:pPr algn="just" rtl="0"/>
            <a:r>
              <a:rPr lang="en-IN" b="1" dirty="0">
                <a:effectLst/>
              </a:rPr>
              <a:t>Example: Find the median of given data set 30, 40, 10, 20, and 50.</a:t>
            </a:r>
            <a:endParaRPr lang="en-IN" dirty="0">
              <a:effectLst/>
            </a:endParaRPr>
          </a:p>
          <a:p>
            <a:pPr algn="just" rtl="0"/>
            <a:r>
              <a:rPr lang="en-IN" b="1" dirty="0">
                <a:effectLst/>
              </a:rPr>
              <a:t>Solution:</a:t>
            </a:r>
            <a:endParaRPr lang="en-IN" dirty="0">
              <a:effectLst/>
            </a:endParaRPr>
          </a:p>
          <a:p>
            <a:pPr algn="just" rtl="0"/>
            <a:r>
              <a:rPr lang="en-IN" dirty="0">
                <a:effectLst/>
              </a:rPr>
              <a:t>Median of the data 30, 40, 10, 20, 50 is,</a:t>
            </a:r>
          </a:p>
          <a:p>
            <a:pPr algn="just" rtl="0"/>
            <a:r>
              <a:rPr lang="en-IN" b="1" dirty="0">
                <a:effectLst/>
              </a:rPr>
              <a:t>Step 1:</a:t>
            </a:r>
            <a:r>
              <a:rPr lang="en-IN" dirty="0">
                <a:effectLst/>
              </a:rPr>
              <a:t> Order the given data in ascending order as:</a:t>
            </a:r>
          </a:p>
          <a:p>
            <a:pPr algn="just"/>
            <a:r>
              <a:rPr lang="en-IN" dirty="0">
                <a:effectLst/>
              </a:rPr>
              <a:t>10, 20, 30, 40, 50</a:t>
            </a:r>
          </a:p>
          <a:p>
            <a:pPr algn="just" rtl="0"/>
            <a:r>
              <a:rPr lang="en-IN" b="1" dirty="0">
                <a:effectLst/>
              </a:rPr>
              <a:t>Step 2:</a:t>
            </a:r>
            <a:r>
              <a:rPr lang="en-IN" dirty="0">
                <a:effectLst/>
              </a:rPr>
              <a:t> Check n (number of terms of data set) is even or odd and find the median of the data with respective ‘n’ value.</a:t>
            </a:r>
          </a:p>
          <a:p>
            <a:pPr algn="just" rtl="0"/>
            <a:r>
              <a:rPr lang="en-IN" b="1" dirty="0">
                <a:effectLst/>
              </a:rPr>
              <a:t>Step 3:</a:t>
            </a:r>
            <a:r>
              <a:rPr lang="en-IN" dirty="0">
                <a:effectLst/>
              </a:rPr>
              <a:t> Here, n = 5 (odd)</a:t>
            </a:r>
          </a:p>
          <a:p>
            <a:pPr algn="just" rtl="0"/>
            <a:r>
              <a:rPr lang="en-IN" dirty="0">
                <a:effectLst/>
              </a:rPr>
              <a:t>Median = [(n + 1)/2]</a:t>
            </a:r>
            <a:r>
              <a:rPr lang="en-IN" baseline="30000" dirty="0" err="1">
                <a:effectLst/>
              </a:rPr>
              <a:t>th</a:t>
            </a:r>
            <a:r>
              <a:rPr lang="en-IN" dirty="0">
                <a:effectLst/>
              </a:rPr>
              <a:t> term</a:t>
            </a:r>
          </a:p>
          <a:p>
            <a:pPr algn="just" rtl="0"/>
            <a:r>
              <a:rPr lang="en-IN" dirty="0">
                <a:effectLst/>
              </a:rPr>
              <a:t>Median = [(5 + 1)/2]</a:t>
            </a:r>
            <a:r>
              <a:rPr lang="en-IN" baseline="30000" dirty="0" err="1">
                <a:effectLst/>
              </a:rPr>
              <a:t>th</a:t>
            </a:r>
            <a:r>
              <a:rPr lang="en-IN" dirty="0">
                <a:effectLst/>
              </a:rPr>
              <a:t> term</a:t>
            </a:r>
          </a:p>
          <a:p>
            <a:pPr algn="just"/>
            <a:r>
              <a:rPr lang="en-IN" dirty="0">
                <a:effectLst/>
              </a:rPr>
              <a:t>            = 30</a:t>
            </a:r>
          </a:p>
          <a:p>
            <a:pPr algn="ctr" rtl="0"/>
            <a:endParaRPr lang="en-IN" dirty="0">
              <a:effectLst/>
            </a:endParaRPr>
          </a:p>
        </p:txBody>
      </p:sp>
      <p:sp>
        <p:nvSpPr>
          <p:cNvPr id="4" name="Slide Number Placeholder 3"/>
          <p:cNvSpPr>
            <a:spLocks noGrp="1"/>
          </p:cNvSpPr>
          <p:nvPr>
            <p:ph type="sldNum" sz="quarter" idx="5"/>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5202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r>
              <a:rPr lang="en-IN" dirty="0">
                <a:effectLst/>
              </a:rPr>
              <a:t>A mode is the most frequent value or item of the data set. A data set can generally have one or more than one </a:t>
            </a:r>
            <a:r>
              <a:rPr lang="en-IN" dirty="0">
                <a:effectLst/>
                <a:hlinkClick r:id="rId3"/>
              </a:rPr>
              <a:t>mode</a:t>
            </a:r>
            <a:r>
              <a:rPr lang="en-IN" dirty="0">
                <a:effectLst/>
              </a:rPr>
              <a:t> value. If the data set has one mode then it is called “Uni-modal”. Similarly, If the data set contains 2 modes then it is called “Bimodal” and if the data set contains 3 modes then it is known as “Trimodal”. If the data set consists of more than one mode then it is known as “multi-modal”(can be bimodal or trimodal). There is no mode for a data set if every number appears only once.</a:t>
            </a:r>
          </a:p>
          <a:p>
            <a:pPr algn="just" rtl="0"/>
            <a:r>
              <a:rPr lang="en-IN" dirty="0">
                <a:effectLst/>
              </a:rPr>
              <a:t>The formula to calculate the mode is shown in the image below:</a:t>
            </a:r>
          </a:p>
          <a:p>
            <a:r>
              <a:rPr lang="en-IN" dirty="0">
                <a:effectLst/>
              </a:rPr>
              <a:t>Formula of Median</a:t>
            </a:r>
          </a:p>
          <a:p>
            <a:r>
              <a:rPr lang="en-IN" b="1" dirty="0"/>
              <a:t>Symbol of Mode</a:t>
            </a:r>
          </a:p>
          <a:p>
            <a:pPr rtl="0"/>
            <a:r>
              <a:rPr lang="en-IN" dirty="0"/>
              <a:t>In statistical notation, the symbol</a:t>
            </a:r>
            <a:r>
              <a:rPr lang="en-IN" b="1" dirty="0"/>
              <a:t> “Z” </a:t>
            </a:r>
            <a:r>
              <a:rPr lang="en-IN" dirty="0"/>
              <a:t>is commonly used to represent the mode of a dataset. It indicates the value or values that occur most frequently within the dataset. This symbol is widely utilised in statistical discourse to signify the mode, enhancing clarity and precision in statistical discussions and analyses.</a:t>
            </a:r>
          </a:p>
          <a:p>
            <a:r>
              <a:rPr lang="en-IN" b="1" dirty="0"/>
              <a:t>Mode Formula</a:t>
            </a:r>
          </a:p>
          <a:p>
            <a:pPr algn="ctr" rtl="0"/>
            <a:r>
              <a:rPr lang="en-IN" b="1" dirty="0">
                <a:effectLst/>
              </a:rPr>
              <a:t>Mode = Highest Frequency Term</a:t>
            </a:r>
            <a:endParaRPr lang="en-IN" dirty="0">
              <a:effectLst/>
            </a:endParaRPr>
          </a:p>
          <a:p>
            <a:pPr algn="just" rtl="0"/>
            <a:r>
              <a:rPr lang="en-IN" b="1" dirty="0">
                <a:effectLst/>
              </a:rPr>
              <a:t>Example: Find the mode of the given data set 1, 2, 2, 2, 3, 3, 4, 5.</a:t>
            </a:r>
            <a:endParaRPr lang="en-IN" dirty="0">
              <a:effectLst/>
            </a:endParaRPr>
          </a:p>
          <a:p>
            <a:pPr algn="just" rtl="0"/>
            <a:r>
              <a:rPr lang="en-IN" b="1" dirty="0">
                <a:effectLst/>
              </a:rPr>
              <a:t>Solution:</a:t>
            </a:r>
            <a:endParaRPr lang="en-IN" dirty="0">
              <a:effectLst/>
            </a:endParaRPr>
          </a:p>
          <a:p>
            <a:pPr algn="just" rtl="0"/>
            <a:r>
              <a:rPr lang="en-IN" dirty="0">
                <a:effectLst/>
              </a:rPr>
              <a:t>Given set is {1, 2, 2, 2, 3, 3, 4, 5}</a:t>
            </a:r>
          </a:p>
          <a:p>
            <a:pPr algn="just" rtl="0"/>
            <a:r>
              <a:rPr lang="en-IN" dirty="0">
                <a:effectLst/>
              </a:rPr>
              <a:t>As the above data set is arranged in ascending order.</a:t>
            </a:r>
          </a:p>
          <a:p>
            <a:pPr algn="just" rtl="0"/>
            <a:r>
              <a:rPr lang="en-IN" dirty="0">
                <a:effectLst/>
              </a:rPr>
              <a:t>By observing the above data set we can say that,</a:t>
            </a:r>
          </a:p>
          <a:p>
            <a:pPr algn="just" rtl="0"/>
            <a:r>
              <a:rPr lang="en-IN" dirty="0">
                <a:effectLst/>
              </a:rPr>
              <a:t>Mode = 2</a:t>
            </a:r>
          </a:p>
          <a:p>
            <a:pPr algn="just" rtl="0"/>
            <a:r>
              <a:rPr lang="en-IN" dirty="0">
                <a:effectLst/>
              </a:rPr>
              <a:t>As, it has highest frequency (3)</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1741006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r>
              <a:rPr lang="en-IN" b="1" dirty="0">
                <a:effectLst/>
                <a:hlinkClick r:id="rId3"/>
              </a:rPr>
              <a:t>Mean</a:t>
            </a:r>
            <a:r>
              <a:rPr lang="en-IN" dirty="0">
                <a:effectLst/>
              </a:rPr>
              <a:t> is the sum of all the values in the data set divided by the number of values in the data set. It is also called the Arithmetic Average. </a:t>
            </a:r>
            <a:r>
              <a:rPr lang="en-IN" dirty="0">
                <a:effectLst/>
                <a:hlinkClick r:id="rId3"/>
              </a:rPr>
              <a:t>Mean</a:t>
            </a:r>
            <a:r>
              <a:rPr lang="en-IN" dirty="0">
                <a:effectLst/>
              </a:rPr>
              <a:t> is denoted as x̅ and is read as </a:t>
            </a:r>
            <a:r>
              <a:rPr lang="en-IN" b="1" dirty="0">
                <a:effectLst/>
              </a:rPr>
              <a:t>x bar</a:t>
            </a:r>
            <a:r>
              <a:rPr lang="en-IN" dirty="0">
                <a:effectLst/>
              </a:rPr>
              <a:t>.</a:t>
            </a:r>
          </a:p>
          <a:p>
            <a:pPr algn="just" rtl="0"/>
            <a:r>
              <a:rPr lang="en-IN" dirty="0">
                <a:effectLst/>
              </a:rPr>
              <a:t>The formula to calculate the mean is:</a:t>
            </a:r>
          </a:p>
          <a:p>
            <a:r>
              <a:rPr lang="en-IN" dirty="0">
                <a:effectLst/>
              </a:rPr>
              <a:t>Formula of Mean – sum of values/number of values</a:t>
            </a:r>
          </a:p>
          <a:p>
            <a:r>
              <a:rPr lang="en-IN" b="1" dirty="0"/>
              <a:t>Mean Symbol</a:t>
            </a:r>
          </a:p>
          <a:p>
            <a:pPr algn="l" rtl="0"/>
            <a:r>
              <a:rPr lang="en-IN" dirty="0">
                <a:effectLst/>
              </a:rPr>
              <a:t>The symbol used to represent the mean, or arithmetic average, of a dataset is typically the Greek letter “</a:t>
            </a:r>
            <a:r>
              <a:rPr lang="el-GR" dirty="0">
                <a:effectLst/>
              </a:rPr>
              <a:t>μ” (</a:t>
            </a:r>
            <a:r>
              <a:rPr lang="en-IN" dirty="0">
                <a:effectLst/>
              </a:rPr>
              <a:t>mu) when referring to the population mean, and “x̄” (x-bar) when referring to the sample mean.</a:t>
            </a:r>
          </a:p>
          <a:p>
            <a:pPr>
              <a:buFont typeface="Arial" panose="020B0604020202020204" pitchFamily="34" charset="0"/>
              <a:buChar char="•"/>
            </a:pPr>
            <a:r>
              <a:rPr lang="en-IN" dirty="0"/>
              <a:t>Population Mean: </a:t>
            </a:r>
            <a:r>
              <a:rPr lang="el-GR" b="1" dirty="0"/>
              <a:t>μ (</a:t>
            </a:r>
            <a:r>
              <a:rPr lang="en-IN" b="1" dirty="0"/>
              <a:t>mu)</a:t>
            </a:r>
            <a:endParaRPr lang="en-IN" dirty="0"/>
          </a:p>
          <a:p>
            <a:pPr>
              <a:buFont typeface="Arial" panose="020B0604020202020204" pitchFamily="34" charset="0"/>
              <a:buChar char="•"/>
            </a:pPr>
            <a:r>
              <a:rPr lang="en-IN" dirty="0"/>
              <a:t>Sample Mean: </a:t>
            </a:r>
            <a:r>
              <a:rPr lang="en-IN" b="1" dirty="0"/>
              <a:t>x̄ (x-bar)</a:t>
            </a:r>
            <a:endParaRPr lang="en-IN" dirty="0"/>
          </a:p>
          <a:p>
            <a:pPr algn="l" rtl="0"/>
            <a:r>
              <a:rPr lang="en-IN" b="1" dirty="0">
                <a:effectLst/>
              </a:rPr>
              <a:t>These symbols are commonly used in statistical notation to represent the average value of a set of data points.</a:t>
            </a:r>
            <a:endParaRPr lang="en-IN" dirty="0">
              <a:effectLst/>
            </a:endParaRPr>
          </a:p>
          <a:p>
            <a:r>
              <a:rPr lang="en-IN" b="1" dirty="0"/>
              <a:t>Mean Formula</a:t>
            </a:r>
          </a:p>
          <a:p>
            <a:pPr algn="just" rtl="0"/>
            <a:r>
              <a:rPr lang="en-IN" dirty="0">
                <a:effectLst/>
              </a:rPr>
              <a:t>The formula to calculate the mean is:</a:t>
            </a:r>
          </a:p>
          <a:p>
            <a:pPr algn="ctr" rtl="0"/>
            <a:r>
              <a:rPr lang="en-IN" b="1" dirty="0">
                <a:effectLst/>
              </a:rPr>
              <a:t>Mean (x̅)  = Sum of Values / Number of Values</a:t>
            </a:r>
            <a:endParaRPr lang="en-IN" dirty="0">
              <a:effectLst/>
            </a:endParaRP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4169464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r>
              <a:rPr lang="en-IN" dirty="0">
                <a:effectLst/>
              </a:rPr>
              <a:t>n statistics, a range refers to the difference between the highest and lowest values in a dataset. It provides a simple measure of the spread or dispersion of the data. Calculating the range involves subtracting the minimum value from the maximum value.</a:t>
            </a:r>
          </a:p>
          <a:p>
            <a:pPr algn="just" rtl="0"/>
            <a:r>
              <a:rPr lang="en-IN" b="1" dirty="0">
                <a:effectLst/>
              </a:rPr>
              <a:t>Range</a:t>
            </a:r>
            <a:r>
              <a:rPr lang="en-IN" dirty="0">
                <a:effectLst/>
              </a:rPr>
              <a:t> is a fundamental statistical concept that helps us understand the spread or variability of data within a dataset. Range in Statistics provides valuable insights into the extent of variation among the values in a dataset. Range quantifies the difference between the highest and lowest values in the dataset. </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1158356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r>
              <a:rPr lang="en-IN" dirty="0">
                <a:effectLst/>
              </a:rPr>
              <a:t>We measure the various values of the data and these values are used for a variety of purposes. The data can be given in two types grouped data, or ungrouped (discrete) data. If the data is given in the form of class intervals it is called grouped data whereas if the data is given in the form of a single data point it is referred to as a discrete or ungrouped data point. Variance is the measure of the dispersion of the data concerning the mean value of the data. It tells us how the data is dispersed in the given data value. We can easily calculate the sample variance and population variance for both grouped and ungrouped data.</a:t>
            </a:r>
          </a:p>
          <a:p>
            <a:r>
              <a:rPr lang="en-IN" b="1" dirty="0"/>
              <a:t>Variance Definition</a:t>
            </a:r>
          </a:p>
          <a:p>
            <a:pPr algn="just" rtl="0"/>
            <a:r>
              <a:rPr lang="en-IN" b="1" dirty="0">
                <a:effectLst/>
              </a:rPr>
              <a:t>Variance</a:t>
            </a:r>
            <a:r>
              <a:rPr lang="en-IN" dirty="0">
                <a:effectLst/>
              </a:rPr>
              <a:t> is a statistical measure that quantifies the spread or dispersion of a set of data points. It indicates how much the individual data points in a dataset differ from the mean (average) of the dataset</a:t>
            </a:r>
          </a:p>
          <a:p>
            <a:r>
              <a:rPr lang="en-IN" b="1" dirty="0"/>
              <a:t>Types of Variance</a:t>
            </a:r>
          </a:p>
          <a:p>
            <a:pPr algn="just" rtl="0"/>
            <a:r>
              <a:rPr lang="en-IN" dirty="0">
                <a:effectLst/>
              </a:rPr>
              <a:t>We can define the variance of the given data in two types,</a:t>
            </a:r>
          </a:p>
          <a:p>
            <a:pPr>
              <a:buFont typeface="Arial" panose="020B0604020202020204" pitchFamily="34" charset="0"/>
              <a:buChar char="•"/>
            </a:pPr>
            <a:r>
              <a:rPr lang="en-IN" dirty="0"/>
              <a:t>Population Variance</a:t>
            </a:r>
          </a:p>
          <a:p>
            <a:pPr>
              <a:buFont typeface="Arial" panose="020B0604020202020204" pitchFamily="34" charset="0"/>
              <a:buChar char="•"/>
            </a:pPr>
            <a:r>
              <a:rPr lang="en-IN" dirty="0"/>
              <a:t>Sample Variance</a:t>
            </a:r>
          </a:p>
          <a:p>
            <a:pPr algn="just" rtl="0"/>
            <a:r>
              <a:rPr lang="en-IN" dirty="0">
                <a:effectLst/>
              </a:rPr>
              <a:t>Now let’s learn about them in detail.</a:t>
            </a:r>
          </a:p>
          <a:p>
            <a:r>
              <a:rPr lang="en-IN" b="1" dirty="0"/>
              <a:t>Population Variance</a:t>
            </a:r>
          </a:p>
          <a:p>
            <a:pPr algn="just" rtl="0"/>
            <a:r>
              <a:rPr lang="en-IN" dirty="0">
                <a:effectLst/>
              </a:rPr>
              <a:t>Population variance is used to find the spread of the given population. The population is defined as a group of people and all the people in that group are part of the population. It tells us about how the population of a group varies with respect to the mean population.</a:t>
            </a:r>
          </a:p>
          <a:p>
            <a:pPr algn="just" rtl="0"/>
            <a:r>
              <a:rPr lang="en-IN" dirty="0">
                <a:effectLst/>
              </a:rPr>
              <a:t>All the members of a group are known as the population. When we want to find how each data point in a given population varies or is spread out then we use the population variance. It is used to give the squared distance of each data point from the population mean.</a:t>
            </a:r>
          </a:p>
          <a:p>
            <a:r>
              <a:rPr lang="en-IN" b="1" dirty="0"/>
              <a:t>Sample Variance</a:t>
            </a:r>
          </a:p>
          <a:p>
            <a:pPr algn="just" rtl="0"/>
            <a:r>
              <a:rPr lang="en-IN" dirty="0">
                <a:effectLst/>
              </a:rPr>
              <a:t>If the population data is very large it becomes difficult to calculate the population variance of the data set. In that case, we take a sample of data from the given data set and find the variance of that data set which is called sample variance. While calculating the sample mean we make sure to calculate the sample mean, i.e. the mean of the sample data set not the population mean. We can define the sample variance as the mean of the square of the difference between the sample data point and the sample mean.</a:t>
            </a:r>
          </a:p>
          <a:p>
            <a:pPr algn="just" rtl="0"/>
            <a:endParaRPr lang="en-IN" dirty="0">
              <a:effectLst/>
            </a:endParaRPr>
          </a:p>
          <a:p>
            <a:pPr algn="just" rtl="0"/>
            <a:endParaRPr lang="en-IN" dirty="0">
              <a:effectLst/>
            </a:endParaRPr>
          </a:p>
          <a:p>
            <a:pPr algn="just" rtl="0"/>
            <a:endParaRPr lang="en-IN" dirty="0">
              <a:effectLst/>
            </a:endParaRPr>
          </a:p>
          <a:p>
            <a:r>
              <a:rPr lang="en-IN" b="1" dirty="0"/>
              <a:t>Variance Example</a:t>
            </a:r>
          </a:p>
          <a:p>
            <a:pPr rtl="0"/>
            <a:r>
              <a:rPr lang="en-IN" dirty="0"/>
              <a:t>We can understand the concept of variance with the help of the example discussed below.</a:t>
            </a:r>
          </a:p>
          <a:p>
            <a:pPr rtl="0"/>
            <a:r>
              <a:rPr lang="en-IN" b="1" dirty="0"/>
              <a:t>Find the population variance of the data {4,6,8,10}</a:t>
            </a:r>
            <a:endParaRPr lang="en-IN" dirty="0"/>
          </a:p>
          <a:p>
            <a:pPr rtl="0"/>
            <a:r>
              <a:rPr lang="en-IN" b="1" dirty="0"/>
              <a:t>Solution:</a:t>
            </a:r>
            <a:endParaRPr lang="en-IN" dirty="0"/>
          </a:p>
          <a:p>
            <a:pPr rtl="0"/>
            <a:r>
              <a:rPr lang="en-IN" dirty="0"/>
              <a:t>Mean = (4+6+8+10)/4 = 7</a:t>
            </a:r>
          </a:p>
          <a:p>
            <a:pPr rtl="0"/>
            <a:endParaRPr lang="en-IN" dirty="0"/>
          </a:p>
          <a:p>
            <a:pPr rtl="0"/>
            <a:r>
              <a:rPr lang="en-IN" dirty="0"/>
              <a:t>Variance = (9+1+1+9)/4 = 20/4 = 5</a:t>
            </a:r>
          </a:p>
          <a:p>
            <a:pPr rtl="0"/>
            <a:r>
              <a:rPr lang="en-IN" dirty="0"/>
              <a:t>Thus, the variance of the data is 5</a:t>
            </a:r>
          </a:p>
          <a:p>
            <a:pPr algn="just" rtl="0"/>
            <a:endParaRPr lang="en-IN" dirty="0">
              <a:effectLst/>
            </a:endParaRPr>
          </a:p>
        </p:txBody>
      </p:sp>
      <p:sp>
        <p:nvSpPr>
          <p:cNvPr id="4" name="Slide Number Placeholder 3"/>
          <p:cNvSpPr>
            <a:spLocks noGrp="1"/>
          </p:cNvSpPr>
          <p:nvPr>
            <p:ph type="sldNum" sz="quarter" idx="5"/>
          </p:nvPr>
        </p:nvSpPr>
        <p:spPr/>
        <p:txBody>
          <a:bodyPr/>
          <a:lstStyle/>
          <a:p>
            <a:fld id="{548901C6-1DA1-FB44-ABEE-06A0FEB7738E}" type="slidenum">
              <a:rPr lang="en-GB" smtClean="0"/>
              <a:t>8</a:t>
            </a:fld>
            <a:endParaRPr lang="en-GB"/>
          </a:p>
        </p:txBody>
      </p:sp>
    </p:spTree>
    <p:extLst>
      <p:ext uri="{BB962C8B-B14F-4D97-AF65-F5344CB8AC3E}">
        <p14:creationId xmlns:p14="http://schemas.microsoft.com/office/powerpoint/2010/main" val="1735408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effectLst/>
              </a:rPr>
              <a:t>Standard Deviation</a:t>
            </a:r>
            <a:r>
              <a:rPr lang="en-IN" dirty="0">
                <a:effectLst/>
              </a:rPr>
              <a:t> is the measure of the dispersion of statistics. The standard deviation formula is used to find the deviation of the data value from the mean value i.e. it is used to find the dispersion of all the values in a data set to the mean value. There are different standard deviation formulas to calculate the standard deviation of a random variable.</a:t>
            </a:r>
          </a:p>
          <a:p>
            <a:endParaRPr lang="en-US" dirty="0"/>
          </a:p>
          <a:p>
            <a:pPr algn="just" rtl="0"/>
            <a:r>
              <a:rPr lang="en-IN" dirty="0">
                <a:effectLst/>
              </a:rPr>
              <a:t>Standard Deviation is defined as the degree of dispersion of the data point to the mean value of the data point. It tells us how the value of the data points varies to the mean value of the data point and it tells us about the variation of the data point in the sample of the data.</a:t>
            </a:r>
          </a:p>
          <a:p>
            <a:pPr algn="just" rtl="0"/>
            <a:r>
              <a:rPr lang="en-IN" dirty="0">
                <a:effectLst/>
              </a:rPr>
              <a:t>Standard Deviation of a given sample of data set is also defined as the square root of the </a:t>
            </a:r>
            <a:r>
              <a:rPr lang="en-IN" dirty="0">
                <a:effectLst/>
                <a:hlinkClick r:id="rId3"/>
              </a:rPr>
              <a:t>variance</a:t>
            </a:r>
            <a:r>
              <a:rPr lang="en-IN" dirty="0">
                <a:effectLst/>
              </a:rPr>
              <a:t> of the data set. </a:t>
            </a:r>
            <a:r>
              <a:rPr lang="en-IN" dirty="0">
                <a:effectLst/>
                <a:hlinkClick r:id="rId4"/>
              </a:rPr>
              <a:t>Mean Deviation</a:t>
            </a:r>
            <a:r>
              <a:rPr lang="en-IN" dirty="0">
                <a:effectLst/>
              </a:rPr>
              <a:t> of the n values (say x</a:t>
            </a:r>
            <a:r>
              <a:rPr lang="en-IN" baseline="-25000" dirty="0">
                <a:effectLst/>
              </a:rPr>
              <a:t>1</a:t>
            </a:r>
            <a:r>
              <a:rPr lang="en-IN" dirty="0">
                <a:effectLst/>
              </a:rPr>
              <a:t>, x</a:t>
            </a:r>
            <a:r>
              <a:rPr lang="en-IN" baseline="-25000" dirty="0">
                <a:effectLst/>
              </a:rPr>
              <a:t>2</a:t>
            </a:r>
            <a:r>
              <a:rPr lang="en-IN" dirty="0">
                <a:effectLst/>
              </a:rPr>
              <a:t>, x</a:t>
            </a:r>
            <a:r>
              <a:rPr lang="en-IN" baseline="-25000" dirty="0">
                <a:effectLst/>
              </a:rPr>
              <a:t>3</a:t>
            </a:r>
            <a:r>
              <a:rPr lang="en-IN" dirty="0">
                <a:effectLst/>
              </a:rPr>
              <a:t>, …, </a:t>
            </a:r>
            <a:r>
              <a:rPr lang="en-IN" dirty="0" err="1">
                <a:effectLst/>
              </a:rPr>
              <a:t>x</a:t>
            </a:r>
            <a:r>
              <a:rPr lang="en-IN" baseline="-25000" dirty="0" err="1">
                <a:effectLst/>
              </a:rPr>
              <a:t>n</a:t>
            </a:r>
            <a:r>
              <a:rPr lang="en-IN" dirty="0">
                <a:effectLst/>
              </a:rPr>
              <a:t>) is calculated by taking the sum of the squares of the difference of each value from the mean, i.e.</a:t>
            </a:r>
          </a:p>
          <a:p>
            <a:pPr algn="ctr" rtl="0"/>
            <a:r>
              <a:rPr lang="en-IN" b="1" dirty="0">
                <a:effectLst/>
              </a:rPr>
              <a:t>Mean Deviation = 1/</a:t>
            </a:r>
            <a:r>
              <a:rPr lang="en-IN" b="1" dirty="0" err="1">
                <a:effectLst/>
              </a:rPr>
              <a:t>n∑</a:t>
            </a:r>
            <a:r>
              <a:rPr lang="en-IN" b="1" baseline="-25000" dirty="0" err="1">
                <a:effectLst/>
              </a:rPr>
              <a:t>i</a:t>
            </a:r>
            <a:r>
              <a:rPr lang="en-IN" b="1" baseline="30000" dirty="0" err="1">
                <a:effectLst/>
              </a:rPr>
              <a:t>n</a:t>
            </a:r>
            <a:r>
              <a:rPr lang="en-IN" b="1" dirty="0">
                <a:effectLst/>
              </a:rPr>
              <a:t> (x</a:t>
            </a:r>
            <a:r>
              <a:rPr lang="en-IN" b="1" baseline="-25000" dirty="0">
                <a:effectLst/>
              </a:rPr>
              <a:t>i</a:t>
            </a:r>
            <a:r>
              <a:rPr lang="en-IN" b="1" dirty="0">
                <a:effectLst/>
              </a:rPr>
              <a:t> – x̄)</a:t>
            </a:r>
            <a:r>
              <a:rPr lang="en-IN" b="1" baseline="30000" dirty="0">
                <a:effectLst/>
              </a:rPr>
              <a:t>2</a:t>
            </a:r>
            <a:endParaRPr lang="en-IN" dirty="0">
              <a:effectLst/>
            </a:endParaRPr>
          </a:p>
          <a:p>
            <a:pPr rtl="0"/>
            <a:r>
              <a:rPr lang="en-IN" dirty="0">
                <a:hlinkClick r:id="rId5"/>
              </a:rPr>
              <a:t>Mean Deviation</a:t>
            </a:r>
            <a:r>
              <a:rPr lang="en-IN" b="1" dirty="0"/>
              <a:t> is used to tell us about the scatter of the data. </a:t>
            </a:r>
            <a:r>
              <a:rPr lang="en-IN" dirty="0"/>
              <a:t>The lower degree of deviation tells us that the observations xi are close to the mean value and the depression is low. In contrast, the higher degree of deviation tells us that the observations xi are far from the mean value and the dispersion is high.</a:t>
            </a:r>
          </a:p>
          <a:p>
            <a:r>
              <a:rPr lang="en-IN" b="1" dirty="0"/>
              <a:t>Standard Deviation Definition</a:t>
            </a:r>
          </a:p>
          <a:p>
            <a:pPr rtl="0"/>
            <a:r>
              <a:rPr lang="en-IN" dirty="0"/>
              <a:t>Standard deviation is a measure used in statistics to understand how the data points in a set are spread out from the </a:t>
            </a:r>
            <a:r>
              <a:rPr lang="en-IN" dirty="0">
                <a:hlinkClick r:id="rId6"/>
              </a:rPr>
              <a:t>mean</a:t>
            </a:r>
            <a:r>
              <a:rPr lang="en-IN" dirty="0"/>
              <a:t> value. It indicates the extent of the data’s variation and shows how far individual data points deviate from the average.</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3951520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r>
              <a:rPr lang="en-IN" dirty="0">
                <a:effectLst/>
              </a:rPr>
              <a:t>Covariance and correlation are fundamental </a:t>
            </a:r>
            <a:r>
              <a:rPr lang="en-IN" dirty="0">
                <a:effectLst/>
                <a:hlinkClick r:id="rId3"/>
              </a:rPr>
              <a:t>concepts in statistics</a:t>
            </a:r>
            <a:r>
              <a:rPr lang="en-IN" dirty="0">
                <a:effectLst/>
              </a:rPr>
              <a:t> and mathematics that measure the relationship between two random variables. They are essential tools for understanding how variables change together and are widely used in various fields, including finance, economics, and science.</a:t>
            </a:r>
          </a:p>
          <a:p>
            <a:pPr algn="just" rtl="0"/>
            <a:r>
              <a:rPr lang="en-IN" b="1" dirty="0">
                <a:effectLst/>
              </a:rPr>
              <a:t>Covariance:</a:t>
            </a:r>
            <a:endParaRPr lang="en-IN" dirty="0">
              <a:effectLst/>
            </a:endParaRPr>
          </a:p>
          <a:p>
            <a:pPr>
              <a:buFont typeface="+mj-lt"/>
              <a:buAutoNum type="arabicPeriod"/>
            </a:pPr>
            <a:r>
              <a:rPr lang="en-IN" dirty="0"/>
              <a:t>It is the relationship between a pair of random variables where change in one variable causes change in another variable. </a:t>
            </a:r>
          </a:p>
          <a:p>
            <a:pPr>
              <a:buFont typeface="+mj-lt"/>
              <a:buAutoNum type="arabicPeriod" startAt="2"/>
            </a:pPr>
            <a:r>
              <a:rPr lang="en-IN" dirty="0"/>
              <a:t>It can take any value between – infinity to +infinity, where the negative value represents the negative relationship whereas a positive value represents the positive relationship. </a:t>
            </a:r>
          </a:p>
          <a:p>
            <a:pPr>
              <a:buFont typeface="+mj-lt"/>
              <a:buAutoNum type="arabicPeriod" startAt="3"/>
            </a:pPr>
            <a:r>
              <a:rPr lang="en-IN" dirty="0"/>
              <a:t>It is used for the linear relationship between variables. </a:t>
            </a:r>
          </a:p>
          <a:p>
            <a:pPr>
              <a:buFont typeface="+mj-lt"/>
              <a:buAutoNum type="arabicPeriod" startAt="4"/>
            </a:pPr>
            <a:r>
              <a:rPr lang="en-IN" dirty="0"/>
              <a:t>It gives the direction of relationship between variables. </a:t>
            </a:r>
          </a:p>
          <a:p>
            <a:endParaRPr lang="en-US"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1889810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32.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8.svg"/></Relationships>
</file>

<file path=ppt/slideLayouts/_rels/slideLayout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36.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8.sv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8.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8.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28.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4.xml"/><Relationship Id="rId4" Type="http://schemas.openxmlformats.org/officeDocument/2006/relationships/image" Target="../media/image41.sv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28.sv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28.svg"/></Relationships>
</file>

<file path=ppt/slideLayouts/_rels/slideLayout19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4.png"/><Relationship Id="rId1" Type="http://schemas.openxmlformats.org/officeDocument/2006/relationships/slideMaster" Target="../slideMasters/slideMaster6.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8.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23.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6.xml"/><Relationship Id="rId5" Type="http://schemas.microsoft.com/office/2007/relationships/hdphoto" Target="../media/hdphoto3.wdp"/><Relationship Id="rId4" Type="http://schemas.openxmlformats.org/officeDocument/2006/relationships/image" Target="../media/image44.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4.png"/><Relationship Id="rId1" Type="http://schemas.openxmlformats.org/officeDocument/2006/relationships/slideMaster" Target="../slideMasters/slideMaster6.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8.svg"/></Relationships>
</file>

<file path=ppt/slideLayouts/_rels/slideLayout23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5.png"/><Relationship Id="rId1" Type="http://schemas.openxmlformats.org/officeDocument/2006/relationships/slideMaster" Target="../slideMasters/slideMaster7.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7.xml"/><Relationship Id="rId5" Type="http://schemas.microsoft.com/office/2007/relationships/hdphoto" Target="../media/hdphoto2.wdp"/><Relationship Id="rId4" Type="http://schemas.openxmlformats.org/officeDocument/2006/relationships/image" Target="../media/image36.pn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5.png"/><Relationship Id="rId1" Type="http://schemas.openxmlformats.org/officeDocument/2006/relationships/slideMaster" Target="../slideMasters/slideMaster7.xml"/><Relationship Id="rId5" Type="http://schemas.openxmlformats.org/officeDocument/2006/relationships/image" Target="../media/image28.svg"/><Relationship Id="rId4" Type="http://schemas.openxmlformats.org/officeDocument/2006/relationships/image" Target="../media/image27.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25.sv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32.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32.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6162C174-BF5A-4194-BC6C-B1D4B56734F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6">
            <a:extLst>
              <a:ext uri="{FF2B5EF4-FFF2-40B4-BE49-F238E27FC236}">
                <a16:creationId xmlns:a16="http://schemas.microsoft.com/office/drawing/2014/main" id="{70AB5B51-72D8-4473-94F4-AF1E267C458B}"/>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218371074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17EBA526-60BF-4958-81B9-EA46732F17C2}"/>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771054D9-60B5-41F3-984B-AF6E5FE5F842}"/>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B3E84D21-72B4-491E-ACF0-23B74A3E3FE6}"/>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23318917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2334304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1015273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87982289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9495937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0033730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7" y="377826"/>
            <a:ext cx="5984875" cy="6100762"/>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8110202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070352"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219701" y="388189"/>
            <a:ext cx="5802312" cy="6090399"/>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41219290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GB"/>
              <a:t>Click to edit Master text styles</a:t>
            </a:r>
          </a:p>
          <a:p>
            <a:pPr lvl="1"/>
            <a:r>
              <a:rPr lang="en-GB"/>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GB"/>
              <a:t>Click to edit Master text styles</a:t>
            </a:r>
          </a:p>
          <a:p>
            <a:pPr lvl="1"/>
            <a:r>
              <a:rPr lang="en-GB"/>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60333321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488079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23052683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Montserrat"/>
              <a:ea typeface="+mn-ea"/>
              <a:cs typeface="+mn-cs"/>
            </a:endParaRPr>
          </a:p>
        </p:txBody>
      </p:sp>
      <p:sp>
        <p:nvSpPr>
          <p:cNvPr id="10" name="Slide Number Placeholder 5">
            <a:extLst>
              <a:ext uri="{FF2B5EF4-FFF2-40B4-BE49-F238E27FC236}">
                <a16:creationId xmlns:a16="http://schemas.microsoft.com/office/drawing/2014/main" id="{79DCD36C-45A5-4076-B40F-7B2A5A6FCFD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73CD4607-1DFA-4DA2-A302-14AA7E741AA9}"/>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69C9A809-5A3F-46CE-93A1-B61856B8EA0D}"/>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18200864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Slide Number Placeholder 5">
            <a:extLst>
              <a:ext uri="{FF2B5EF4-FFF2-40B4-BE49-F238E27FC236}">
                <a16:creationId xmlns:a16="http://schemas.microsoft.com/office/drawing/2014/main" id="{E552291C-FAB3-4392-B9C9-4E89A8FE892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76581506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356485550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5598BF78-1750-4EBE-AB8C-90FE70D62B3D}"/>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99639280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3600" b="1">
                <a:solidFill>
                  <a:schemeClr val="dk1"/>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1"/>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1"/>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1"/>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1"/>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1"/>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1"/>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1"/>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1"/>
                </a:solidFill>
                <a:latin typeface="Arial"/>
                <a:ea typeface="Arial"/>
                <a:cs typeface="Arial"/>
                <a:sym typeface="Arial"/>
              </a:defRPr>
            </a:lvl9pPr>
          </a:lstStyle>
          <a:p>
            <a:endParaRPr/>
          </a:p>
        </p:txBody>
      </p:sp>
      <p:sp>
        <p:nvSpPr>
          <p:cNvPr id="13" name="Google Shape;13;p3"/>
          <p:cNvSpPr txBox="1">
            <a:spLocks noGrp="1"/>
          </p:cNvSpPr>
          <p:nvPr>
            <p:ph type="body" idx="1"/>
          </p:nvPr>
        </p:nvSpPr>
        <p:spPr>
          <a:xfrm>
            <a:off x="609600" y="1600200"/>
            <a:ext cx="10972800" cy="4967574"/>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Tree>
    <p:extLst>
      <p:ext uri="{BB962C8B-B14F-4D97-AF65-F5344CB8AC3E}">
        <p14:creationId xmlns:p14="http://schemas.microsoft.com/office/powerpoint/2010/main" val="30291469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pic>
        <p:nvPicPr>
          <p:cNvPr id="6" name="Picture 5">
            <a:extLst>
              <a:ext uri="{FF2B5EF4-FFF2-40B4-BE49-F238E27FC236}">
                <a16:creationId xmlns:a16="http://schemas.microsoft.com/office/drawing/2014/main" id="{DE638D6C-2E9D-4E34-A44F-1B31613545C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7" name="Graphic 29">
            <a:extLst>
              <a:ext uri="{FF2B5EF4-FFF2-40B4-BE49-F238E27FC236}">
                <a16:creationId xmlns:a16="http://schemas.microsoft.com/office/drawing/2014/main" id="{54DF87F3-C593-4BC5-9DC6-6789F204B09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900" y="302477"/>
            <a:ext cx="2643023" cy="1610367"/>
          </a:xfrm>
          <a:prstGeom prst="rect">
            <a:avLst/>
          </a:prstGeom>
        </p:spPr>
      </p:pic>
    </p:spTree>
    <p:extLst>
      <p:ext uri="{BB962C8B-B14F-4D97-AF65-F5344CB8AC3E}">
        <p14:creationId xmlns:p14="http://schemas.microsoft.com/office/powerpoint/2010/main" val="198110115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565674453"/>
      </p:ext>
    </p:extLst>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1_Meet &amp; Greet">
    <p:bg>
      <p:bgPr>
        <a:solidFill>
          <a:schemeClr val="tx2"/>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7" name="Picture 6">
            <a:extLst>
              <a:ext uri="{FF2B5EF4-FFF2-40B4-BE49-F238E27FC236}">
                <a16:creationId xmlns:a16="http://schemas.microsoft.com/office/drawing/2014/main" id="{4E33C862-6C7D-4099-B29A-B18CFC640A13}"/>
              </a:ext>
            </a:extLst>
          </p:cNvPr>
          <p:cNvPicPr>
            <a:picLocks noChangeAspect="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3876539105"/>
      </p:ext>
    </p:extLst>
  </p:cSld>
  <p:clrMapOvr>
    <a:masterClrMapping/>
  </p:clrMapOvr>
  <p:hf hdr="0" ft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dirty="0"/>
              <a:t>CLICK TO EDIT TITLE</a:t>
            </a:r>
            <a:endParaRPr lang="en-GB" noProof="0" dirty="0"/>
          </a:p>
        </p:txBody>
      </p:sp>
      <p:sp>
        <p:nvSpPr>
          <p:cNvPr id="2" name="Rectangle 1"/>
          <p:cNvSpPr/>
          <p:nvPr/>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34854555"/>
      </p:ext>
    </p:extLst>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778815987"/>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9298749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4" name="Slide Number Placeholder 5">
            <a:extLst>
              <a:ext uri="{FF2B5EF4-FFF2-40B4-BE49-F238E27FC236}">
                <a16:creationId xmlns:a16="http://schemas.microsoft.com/office/drawing/2014/main" id="{72464811-C3A4-4C43-85CA-DDE34ABA64F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5" name="Text Placeholder 2">
            <a:extLst>
              <a:ext uri="{FF2B5EF4-FFF2-40B4-BE49-F238E27FC236}">
                <a16:creationId xmlns:a16="http://schemas.microsoft.com/office/drawing/2014/main" id="{D077554B-9AB3-4001-A116-3414FBC11D16}"/>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8" name="Text Placeholder 7">
            <a:extLst>
              <a:ext uri="{FF2B5EF4-FFF2-40B4-BE49-F238E27FC236}">
                <a16:creationId xmlns:a16="http://schemas.microsoft.com/office/drawing/2014/main" id="{55FEE24A-E749-4DC2-B881-5A1436F05D5C}"/>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37010079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80111095"/>
      </p:ext>
    </p:extLst>
  </p:cSld>
  <p:clrMapOvr>
    <a:masterClrMapping/>
  </p:clrMapOvr>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53840271"/>
      </p:ext>
    </p:extLst>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209027258"/>
      </p:ext>
    </p:extLst>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417824656"/>
      </p:ext>
    </p:extLst>
  </p:cSld>
  <p:clrMapOvr>
    <a:masterClrMapping/>
  </p:clrMapOvr>
  <p:hf hdr="0" ftr="0" dt="0"/>
  <p:extLst>
    <p:ext uri="{DCECCB84-F9BA-43D5-87BE-67443E8EF086}">
      <p15:sldGuideLst xmlns:p15="http://schemas.microsoft.com/office/powerpoint/2012/main">
        <p15:guide id="1" orient="horz" pos="84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462125"/>
      </p:ext>
    </p:extLst>
  </p:cSld>
  <p:clrMapOvr>
    <a:masterClrMapping/>
  </p:clrMapOvr>
  <p:hf hdr="0" ftr="0" dt="0"/>
  <p:extLst>
    <p:ext uri="{DCECCB84-F9BA-43D5-87BE-67443E8EF086}">
      <p15:sldGuideLst xmlns:p15="http://schemas.microsoft.com/office/powerpoint/2012/main">
        <p15:guide id="1" orient="horz" pos="84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907847489"/>
      </p:ext>
    </p:extLst>
  </p:cSld>
  <p:clrMapOvr>
    <a:masterClrMapping/>
  </p:clrMapOvr>
  <p:hf hdr="0" ftr="0" dt="0"/>
  <p:extLst>
    <p:ext uri="{DCECCB84-F9BA-43D5-87BE-67443E8EF086}">
      <p15:sldGuideLst xmlns:p15="http://schemas.microsoft.com/office/powerpoint/2012/main">
        <p15:guide id="1" orient="horz" pos="84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635849344"/>
      </p:ext>
    </p:extLst>
  </p:cSld>
  <p:clrMapOvr>
    <a:masterClrMapping/>
  </p:clrMapOvr>
  <p:hf hdr="0" ftr="0" dt="0"/>
  <p:extLst>
    <p:ext uri="{DCECCB84-F9BA-43D5-87BE-67443E8EF086}">
      <p15:sldGuideLst xmlns:p15="http://schemas.microsoft.com/office/powerpoint/2012/main">
        <p15:guide id="1" orient="horz" pos="845">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485471780"/>
      </p:ext>
    </p:extLst>
  </p:cSld>
  <p:clrMapOvr>
    <a:masterClrMapping/>
  </p:clrMapOvr>
  <p:hf hdr="0" ftr="0" dt="0"/>
  <p:extLst>
    <p:ext uri="{DCECCB84-F9BA-43D5-87BE-67443E8EF086}">
      <p15:sldGuideLst xmlns:p15="http://schemas.microsoft.com/office/powerpoint/2012/main">
        <p15:guide id="1" orient="horz" pos="84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897972323"/>
      </p:ext>
    </p:extLst>
  </p:cSld>
  <p:clrMapOvr>
    <a:masterClrMapping/>
  </p:clrMapOvr>
  <p:hf hdr="0" ftr="0" dt="0"/>
  <p:extLst>
    <p:ext uri="{DCECCB84-F9BA-43D5-87BE-67443E8EF086}">
      <p15:sldGuideLst xmlns:p15="http://schemas.microsoft.com/office/powerpoint/2012/main">
        <p15:guide id="1" orient="horz" pos="84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52468527"/>
      </p:ext>
    </p:extLst>
  </p:cSld>
  <p:clrMapOvr>
    <a:masterClrMapping/>
  </p:clrMapOvr>
  <p:hf hdr="0" ftr="0" dt="0"/>
  <p:extLst>
    <p:ext uri="{DCECCB84-F9BA-43D5-87BE-67443E8EF086}">
      <p15:sldGuideLst xmlns:p15="http://schemas.microsoft.com/office/powerpoint/2012/main">
        <p15:guide id="1" orient="horz" pos="84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A47FC6CD-AA14-4D49-9723-6E8098A42BDE}"/>
              </a:ext>
            </a:extLst>
          </p:cNvPr>
          <p:cNvSpPr/>
          <p:nvPr userDrawn="1"/>
        </p:nvSpPr>
        <p:spPr>
          <a:xfrm>
            <a:off x="-2932" y="5113958"/>
            <a:ext cx="3594030"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Slide Number Placeholder 5">
            <a:extLst>
              <a:ext uri="{FF2B5EF4-FFF2-40B4-BE49-F238E27FC236}">
                <a16:creationId xmlns:a16="http://schemas.microsoft.com/office/drawing/2014/main" id="{FD99CE6E-A64E-4704-AF9F-FFB00E94D7A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A589C6D-0204-47CC-87FF-FB0EB8021524}"/>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4" name="Text Placeholder 7">
            <a:extLst>
              <a:ext uri="{FF2B5EF4-FFF2-40B4-BE49-F238E27FC236}">
                <a16:creationId xmlns:a16="http://schemas.microsoft.com/office/drawing/2014/main" id="{2EC17026-9507-409A-81BC-59EFD639EE11}"/>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271735936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11594058"/>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50165720"/>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13217952"/>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41990068"/>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665980893"/>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042993702"/>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632523088"/>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734183298"/>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56482765"/>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62442110"/>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Arrow Left 01">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
        <p:nvSpPr>
          <p:cNvPr id="7" name="Slide Number Placeholder 5">
            <a:extLst>
              <a:ext uri="{FF2B5EF4-FFF2-40B4-BE49-F238E27FC236}">
                <a16:creationId xmlns:a16="http://schemas.microsoft.com/office/drawing/2014/main" id="{26E6605E-98CF-4395-9DE0-09CC469435C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533EE44F-4E4B-4653-9358-84B9BA39102E}"/>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226260923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34197312"/>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602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24974633"/>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7336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19207748"/>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32657211"/>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Activity 01">
    <p:bg>
      <p:bgPr>
        <a:solidFill>
          <a:srgbClr val="0FEEB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7"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206393583"/>
      </p:ext>
    </p:extLst>
  </p:cSld>
  <p:clrMapOvr>
    <a:masterClrMapping/>
  </p:clrMapOvr>
  <p:hf hdr="0" ft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6" name="Title 1">
            <a:extLst>
              <a:ext uri="{FF2B5EF4-FFF2-40B4-BE49-F238E27FC236}">
                <a16:creationId xmlns:a16="http://schemas.microsoft.com/office/drawing/2014/main" id="{4E7C86B2-491D-4175-B781-C85C7A96028A}"/>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2598673138"/>
      </p:ext>
    </p:extLst>
  </p:cSld>
  <p:clrMapOvr>
    <a:masterClrMapping/>
  </p:clrMapOvr>
  <p:hf hdr="0" ft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userDrawn="1">
  <p:cSld name="Activity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Slide Number Placeholder 5">
            <a:extLst>
              <a:ext uri="{FF2B5EF4-FFF2-40B4-BE49-F238E27FC236}">
                <a16:creationId xmlns:a16="http://schemas.microsoft.com/office/drawing/2014/main" id="{653548AA-2EF5-4301-B743-9688BED3B31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43380626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2_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Arrow Left 02">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5">
            <a:extLst>
              <a:ext uri="{FF2B5EF4-FFF2-40B4-BE49-F238E27FC236}">
                <a16:creationId xmlns:a16="http://schemas.microsoft.com/office/drawing/2014/main" id="{CB0CA267-7521-4244-9705-1A256E86313D}"/>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FA6E7854-1462-4248-9497-C8C510D5E904}"/>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41399937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Header - Red">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9" y="493"/>
            <a:ext cx="12192649" cy="6857507"/>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952" y="377825"/>
            <a:ext cx="2133602" cy="1365505"/>
          </a:xfrm>
          <a:prstGeom prst="rect">
            <a:avLst/>
          </a:prstGeom>
        </p:spPr>
      </p:pic>
      <p:sp>
        <p:nvSpPr>
          <p:cNvPr id="10" name="Title 1">
            <a:extLst>
              <a:ext uri="{FF2B5EF4-FFF2-40B4-BE49-F238E27FC236}">
                <a16:creationId xmlns:a16="http://schemas.microsoft.com/office/drawing/2014/main" id="{2B541408-9F20-4E79-B69D-8A8151C2DD05}"/>
              </a:ext>
            </a:extLst>
          </p:cNvPr>
          <p:cNvSpPr>
            <a:spLocks noGrp="1"/>
          </p:cNvSpPr>
          <p:nvPr>
            <p:ph type="ctrTitle"/>
          </p:nvPr>
        </p:nvSpPr>
        <p:spPr>
          <a:xfrm>
            <a:off x="548369" y="2265730"/>
            <a:ext cx="5627171" cy="2211677"/>
          </a:xfrm>
        </p:spPr>
        <p:txBody>
          <a:bodyPr anchor="t" anchorCtr="0">
            <a:noAutofit/>
          </a:bodyPr>
          <a:lstStyle>
            <a:lvl1pPr algn="l">
              <a:lnSpc>
                <a:spcPct val="80000"/>
              </a:lnSpc>
              <a:defRPr sz="5600" cap="all"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14383289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 1ARROW">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9709"/>
          <a:stretch/>
        </p:blipFill>
        <p:spPr>
          <a:xfrm>
            <a:off x="6590289" y="11113"/>
            <a:ext cx="5601711" cy="6860864"/>
          </a:xfrm>
          <a:prstGeom prst="rect">
            <a:avLst/>
          </a:prstGeom>
        </p:spPr>
      </p:pic>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p:cNvSpPr/>
          <p:nvPr userDrawn="1"/>
        </p:nvSpPr>
        <p:spPr>
          <a:xfrm>
            <a:off x="269737" y="314036"/>
            <a:ext cx="1004881" cy="6592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
        <p:nvSpPr>
          <p:cNvPr id="9" name="Slide Number Placeholder 5">
            <a:extLst>
              <a:ext uri="{FF2B5EF4-FFF2-40B4-BE49-F238E27FC236}">
                <a16:creationId xmlns:a16="http://schemas.microsoft.com/office/drawing/2014/main" id="{8A975D01-89DD-456F-80CA-73FF7FB9E1B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41410989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089654"/>
            <a:ext cx="7075271"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4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59613" y="1556247"/>
            <a:ext cx="6814270" cy="2277604"/>
          </a:xfrm>
        </p:spPr>
        <p:txBody>
          <a:bodyPr anchor="b" anchorCtr="0">
            <a:noAutofit/>
          </a:bodyPr>
          <a:lstStyle>
            <a:lvl1pPr algn="l">
              <a:lnSpc>
                <a:spcPct val="90000"/>
              </a:lnSpc>
              <a:defRPr sz="54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7" name="Graphic 31">
            <a:extLst>
              <a:ext uri="{FF2B5EF4-FFF2-40B4-BE49-F238E27FC236}">
                <a16:creationId xmlns:a16="http://schemas.microsoft.com/office/drawing/2014/main" id="{5548F746-665E-408B-B0D4-EA7E82C51C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84926918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897166"/>
            <a:ext cx="7011390"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6783308"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7000591"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dirty="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3_02 Section Divider">
    <p:bg>
      <p:bgPr>
        <a:solidFill>
          <a:srgbClr val="004050"/>
        </a:solidFill>
        <a:effectLst/>
      </p:bgPr>
    </p:bg>
    <p:spTree>
      <p:nvGrpSpPr>
        <p:cNvPr id="1" name=""/>
        <p:cNvGrpSpPr/>
        <p:nvPr/>
      </p:nvGrpSpPr>
      <p:grpSpPr>
        <a:xfrm>
          <a:off x="0" y="0"/>
          <a:ext cx="0" cy="0"/>
          <a:chOff x="0" y="0"/>
          <a:chExt cx="0" cy="0"/>
        </a:xfrm>
      </p:grpSpPr>
      <p:sp>
        <p:nvSpPr>
          <p:cNvPr id="3" name="Rectangle 2"/>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endParaRPr lang="en-GB" dirty="0"/>
          </a:p>
        </p:txBody>
      </p:sp>
      <p:sp>
        <p:nvSpPr>
          <p:cNvPr id="4" name="Rectangle 3"/>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7071966" cy="2353439"/>
          </a:xfrm>
        </p:spPr>
        <p:txBody>
          <a:bodyPr anchor="b" anchorCtr="0">
            <a:noAutofit/>
          </a:bodyPr>
          <a:lstStyle>
            <a:lvl1pPr algn="l">
              <a:lnSpc>
                <a:spcPts val="6000"/>
              </a:lnSpc>
              <a:defRPr sz="5400" spc="60" baseline="0">
                <a:solidFill>
                  <a:srgbClr val="004050"/>
                </a:solidFill>
              </a:defRPr>
            </a:lvl1pPr>
          </a:lstStyle>
          <a:p>
            <a:r>
              <a:rPr lang="en-US" noProof="0" dirty="0"/>
              <a:t>Click to edit master title style</a:t>
            </a:r>
            <a:endParaRPr lang="en-GB" noProof="0" dirty="0"/>
          </a:p>
        </p:txBody>
      </p:sp>
      <p:pic>
        <p:nvPicPr>
          <p:cNvPr id="6" name="Graphic 31">
            <a:extLst>
              <a:ext uri="{FF2B5EF4-FFF2-40B4-BE49-F238E27FC236}">
                <a16:creationId xmlns:a16="http://schemas.microsoft.com/office/drawing/2014/main" id="{B724B3C1-1C9A-478C-8A84-BF65A52018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472797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F362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
        <p:nvSpPr>
          <p:cNvPr id="5" name="Slide Number Placeholder 5">
            <a:extLst>
              <a:ext uri="{FF2B5EF4-FFF2-40B4-BE49-F238E27FC236}">
                <a16:creationId xmlns:a16="http://schemas.microsoft.com/office/drawing/2014/main" id="{1412F92A-2AA3-4AE7-9685-27769A9522A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bg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9601676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Arrow Left 03">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7" name="Slide Number Placeholder 5">
            <a:extLst>
              <a:ext uri="{FF2B5EF4-FFF2-40B4-BE49-F238E27FC236}">
                <a16:creationId xmlns:a16="http://schemas.microsoft.com/office/drawing/2014/main" id="{ED95F8AE-8762-4F39-B239-68E1547B153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3BA6F235-3973-48D8-B2CC-D1C3A5A7FF3B}"/>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26289334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5" name="Slide Number Placeholder 5">
            <a:extLst>
              <a:ext uri="{FF2B5EF4-FFF2-40B4-BE49-F238E27FC236}">
                <a16:creationId xmlns:a16="http://schemas.microsoft.com/office/drawing/2014/main" id="{F0ACF9E5-B24F-48AB-A388-369B61722EB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bg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07542970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
        <p:nvSpPr>
          <p:cNvPr id="5" name="Slide Number Placeholder 5">
            <a:extLst>
              <a:ext uri="{FF2B5EF4-FFF2-40B4-BE49-F238E27FC236}">
                <a16:creationId xmlns:a16="http://schemas.microsoft.com/office/drawing/2014/main" id="{EF226655-D805-4B87-813B-F781D2DAFEA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bg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9774471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Activity 1">
    <p:bg>
      <p:bgPr>
        <a:solidFill>
          <a:srgbClr val="20D3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tx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tx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
        <p:nvSpPr>
          <p:cNvPr id="6" name="Slide Number Placeholder 5">
            <a:extLst>
              <a:ext uri="{FF2B5EF4-FFF2-40B4-BE49-F238E27FC236}">
                <a16:creationId xmlns:a16="http://schemas.microsoft.com/office/drawing/2014/main" id="{5A6219D4-D160-4AED-AB5B-A5ED5A7543E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5114760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
        <p:nvSpPr>
          <p:cNvPr id="3" name="Title Placeholder 1">
            <a:extLst>
              <a:ext uri="{FF2B5EF4-FFF2-40B4-BE49-F238E27FC236}">
                <a16:creationId xmlns:a16="http://schemas.microsoft.com/office/drawing/2014/main" id="{62421104-899E-4F1E-9A2F-57175A8CFD01}"/>
              </a:ext>
            </a:extLst>
          </p:cNvPr>
          <p:cNvSpPr txBox="1">
            <a:spLocks/>
          </p:cNvSpPr>
          <p:nvPr userDrawn="1"/>
        </p:nvSpPr>
        <p:spPr>
          <a:xfrm>
            <a:off x="1198387" y="377825"/>
            <a:ext cx="9491663" cy="68761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4050"/>
                </a:solidFill>
                <a:effectLst/>
                <a:uLnTx/>
                <a:uFillTx/>
                <a:latin typeface="Montserrat Black" panose="00000A00000000000000" pitchFamily="2" charset="0"/>
                <a:ea typeface="+mj-ea"/>
                <a:cs typeface="+mj-cs"/>
              </a:rPr>
              <a:t>Click to edit Master title style</a:t>
            </a:r>
            <a:endParaRPr kumimoji="0" lang="en-GB" sz="4400" b="0" i="0" u="none" strike="noStrike" kern="1200" cap="none" spc="0" normalizeH="0" baseline="0" noProof="0" dirty="0">
              <a:ln>
                <a:noFill/>
              </a:ln>
              <a:solidFill>
                <a:srgbClr val="004050"/>
              </a:solidFill>
              <a:effectLst/>
              <a:uLnTx/>
              <a:uFillTx/>
              <a:latin typeface="Montserrat Black" panose="00000A00000000000000" pitchFamily="2" charset="0"/>
              <a:ea typeface="+mj-ea"/>
              <a:cs typeface="+mj-cs"/>
            </a:endParaRPr>
          </a:p>
        </p:txBody>
      </p:sp>
      <p:sp>
        <p:nvSpPr>
          <p:cNvPr id="4" name="Slide Number Placeholder 5">
            <a:extLst>
              <a:ext uri="{FF2B5EF4-FFF2-40B4-BE49-F238E27FC236}">
                <a16:creationId xmlns:a16="http://schemas.microsoft.com/office/drawing/2014/main" id="{8BF3B38F-9248-4518-960F-EDA7B13F7B3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8096321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179543315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20620188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09210775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1_Meet &amp; Greet">
    <p:bg>
      <p:bgPr>
        <a:solidFill>
          <a:schemeClr val="accent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CDCD9ABD-8C57-4882-866C-BC056D757780}"/>
              </a:ext>
            </a:extLst>
          </p:cNvPr>
          <p:cNvPicPr>
            <a:picLocks noChangeAspect="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16689884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8306746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79310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377089E4-D435-4929-8AC4-34D75682B0ED}"/>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E6223DB9-3B28-4A1C-AF77-040989A89C20}"/>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C89BF57C-9A63-4BD2-BE5E-6C985D4ACD47}"/>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152702806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179654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4565008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411735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6731576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98656809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2012513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25542583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246488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9441107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8729715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sp>
        <p:nvSpPr>
          <p:cNvPr id="10" name="Slide Number Placeholder 5">
            <a:extLst>
              <a:ext uri="{FF2B5EF4-FFF2-40B4-BE49-F238E27FC236}">
                <a16:creationId xmlns:a16="http://schemas.microsoft.com/office/drawing/2014/main" id="{F4B9FA5E-F6D9-41E1-AB1A-0DF3518A321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D5D3749E-0BC5-465D-A75B-AEC2DF19C166}"/>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9F7A3913-1B98-4C5D-8011-58DA120BBE67}"/>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2275953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8130750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0031674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2387108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80057060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5064484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136903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7997430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0233680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41231227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3935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0277606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Slide Number Placeholder 5">
            <a:extLst>
              <a:ext uri="{FF2B5EF4-FFF2-40B4-BE49-F238E27FC236}">
                <a16:creationId xmlns:a16="http://schemas.microsoft.com/office/drawing/2014/main" id="{C4304140-66DF-4600-A913-2FE16EE8D72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5" name="Text Placeholder 2">
            <a:extLst>
              <a:ext uri="{FF2B5EF4-FFF2-40B4-BE49-F238E27FC236}">
                <a16:creationId xmlns:a16="http://schemas.microsoft.com/office/drawing/2014/main" id="{94BDB016-508C-4776-BAF5-402A02267F01}"/>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8" name="Text Placeholder 7">
            <a:extLst>
              <a:ext uri="{FF2B5EF4-FFF2-40B4-BE49-F238E27FC236}">
                <a16:creationId xmlns:a16="http://schemas.microsoft.com/office/drawing/2014/main" id="{B909995E-F976-4C7D-8CFA-5515B97460E3}"/>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380571308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8241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00506476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91069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26287135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0865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8554289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0074404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68212581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Activity 0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514" y="377546"/>
            <a:ext cx="5336420" cy="614701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402993345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1_Title Slide - White / Purple">
    <p:spTree>
      <p:nvGrpSpPr>
        <p:cNvPr id="1" name=""/>
        <p:cNvGrpSpPr/>
        <p:nvPr/>
      </p:nvGrpSpPr>
      <p:grpSpPr>
        <a:xfrm>
          <a:off x="0" y="0"/>
          <a:ext cx="0" cy="0"/>
          <a:chOff x="0" y="0"/>
          <a:chExt cx="0" cy="0"/>
        </a:xfrm>
      </p:grpSpPr>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
        <p:nvSpPr>
          <p:cNvPr id="6" name="Title 1">
            <a:extLst>
              <a:ext uri="{FF2B5EF4-FFF2-40B4-BE49-F238E27FC236}">
                <a16:creationId xmlns:a16="http://schemas.microsoft.com/office/drawing/2014/main" id="{E0184910-58FA-4EFA-A539-4B89BFCDC982}"/>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
        <p:nvSpPr>
          <p:cNvPr id="8" name="Text Placeholder 3">
            <a:extLst>
              <a:ext uri="{FF2B5EF4-FFF2-40B4-BE49-F238E27FC236}">
                <a16:creationId xmlns:a16="http://schemas.microsoft.com/office/drawing/2014/main" id="{E6FB43B3-B490-477F-9165-5EA7092C4040}"/>
              </a:ext>
            </a:extLst>
          </p:cNvPr>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161730878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1_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225205529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90445829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1587315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968240"/>
            <a:ext cx="5726719"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5878576"/>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B3A2A039-D599-4D76-8124-504B5075C53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BB3A548B-2F5E-4EDE-B435-EFC29196AFD2}"/>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25175998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A47FC6CD-AA14-4D49-9723-6E8098A42BDE}"/>
              </a:ext>
            </a:extLst>
          </p:cNvPr>
          <p:cNvSpPr/>
          <p:nvPr userDrawn="1"/>
        </p:nvSpPr>
        <p:spPr>
          <a:xfrm>
            <a:off x="0" y="5523689"/>
            <a:ext cx="4114800" cy="1334310"/>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Slide Number Placeholder 5">
            <a:extLst>
              <a:ext uri="{FF2B5EF4-FFF2-40B4-BE49-F238E27FC236}">
                <a16:creationId xmlns:a16="http://schemas.microsoft.com/office/drawing/2014/main" id="{59589677-251F-470E-9AA6-4D13BF7FABA0}"/>
              </a:ext>
            </a:extLst>
          </p:cNvPr>
          <p:cNvSpPr txBox="1">
            <a:spLocks/>
          </p:cNvSpPr>
          <p:nvPr userDrawn="1"/>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7918F955-2B32-48D1-8D99-B25B656F3CDA}"/>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5F2BCBA9-38AC-4EB6-A0FA-5CD919F5E664}"/>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301002887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179013032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73149361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Meet &amp; Greet 2">
    <p:bg>
      <p:bgPr>
        <a:solidFill>
          <a:srgbClr val="E8CC47"/>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D5995ECC-57F0-414E-B59C-F055BAC9DFC8}"/>
              </a:ext>
            </a:extLst>
          </p:cNvPr>
          <p:cNvPicPr>
            <a:picLocks noChangeAspect="1"/>
          </p:cNvPicPr>
          <p:nvPr/>
        </p:nvPicPr>
        <p:blipFill rotWithShape="1">
          <a:blip r:embed="rId4">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17596044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1_Meet &amp; Greet 2">
    <p:bg>
      <p:bgPr>
        <a:solidFill>
          <a:srgbClr val="FF612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EF62B12B-0209-4F2C-B3BB-EE716467123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135572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12750437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7107593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91560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3134824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42124427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144142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Arrow Left 04">
    <p:spTree>
      <p:nvGrpSpPr>
        <p:cNvPr id="1" name=""/>
        <p:cNvGrpSpPr/>
        <p:nvPr/>
      </p:nvGrpSpPr>
      <p:grpSpPr>
        <a:xfrm>
          <a:off x="0" y="0"/>
          <a:ext cx="0" cy="0"/>
          <a:chOff x="0" y="0"/>
          <a:chExt cx="0" cy="0"/>
        </a:xfrm>
      </p:grpSpPr>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6" name="Slide Number Placeholder 5">
            <a:extLst>
              <a:ext uri="{FF2B5EF4-FFF2-40B4-BE49-F238E27FC236}">
                <a16:creationId xmlns:a16="http://schemas.microsoft.com/office/drawing/2014/main" id="{62D0FD9B-3A7B-4AD3-AF69-81B1DB3B7DCC}"/>
              </a:ext>
            </a:extLst>
          </p:cNvPr>
          <p:cNvSpPr txBox="1">
            <a:spLocks/>
          </p:cNvSpPr>
          <p:nvPr userDrawn="1"/>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7" name="Text Placeholder 6">
            <a:extLst>
              <a:ext uri="{FF2B5EF4-FFF2-40B4-BE49-F238E27FC236}">
                <a16:creationId xmlns:a16="http://schemas.microsoft.com/office/drawing/2014/main" id="{2B9FE1B0-D8B0-4E06-93F5-0A82852A8743}"/>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209012016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98400975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2949166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4919442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1200809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4297568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3457293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98475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40584623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786110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72388786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Arrow Left_05">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7" name="Slide Number Placeholder 5">
            <a:extLst>
              <a:ext uri="{FF2B5EF4-FFF2-40B4-BE49-F238E27FC236}">
                <a16:creationId xmlns:a16="http://schemas.microsoft.com/office/drawing/2014/main" id="{F9D7AB20-841B-473D-A32A-6F69250CA67F}"/>
              </a:ext>
            </a:extLst>
          </p:cNvPr>
          <p:cNvSpPr txBox="1">
            <a:spLocks/>
          </p:cNvSpPr>
          <p:nvPr userDrawn="1"/>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76C196FA-3B7D-4C82-8883-8F2013A27657}"/>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40613789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4931992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8618166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1376165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548637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39575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63942"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874236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9795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4284671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037679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85337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17627390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1794903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Arrow Left 06">
    <p:spTree>
      <p:nvGrpSpPr>
        <p:cNvPr id="1" name=""/>
        <p:cNvGrpSpPr/>
        <p:nvPr/>
      </p:nvGrpSpPr>
      <p:grpSpPr>
        <a:xfrm>
          <a:off x="0" y="0"/>
          <a:ext cx="0" cy="0"/>
          <a:chOff x="0" y="0"/>
          <a:chExt cx="0" cy="0"/>
        </a:xfrm>
      </p:grpSpPr>
      <p:grpSp>
        <p:nvGrpSpPr>
          <p:cNvPr id="19" name="Group 18"/>
          <p:cNvGrpSpPr/>
          <p:nvPr userDrawn="1"/>
        </p:nvGrpSpPr>
        <p:grpSpPr>
          <a:xfrm>
            <a:off x="-754639" y="4413951"/>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Slide Number Placeholder 5">
            <a:extLst>
              <a:ext uri="{FF2B5EF4-FFF2-40B4-BE49-F238E27FC236}">
                <a16:creationId xmlns:a16="http://schemas.microsoft.com/office/drawing/2014/main" id="{E8E8E948-8BC8-4DC2-8EA6-D6D12C7B44AC}"/>
              </a:ext>
            </a:extLst>
          </p:cNvPr>
          <p:cNvSpPr txBox="1">
            <a:spLocks/>
          </p:cNvSpPr>
          <p:nvPr userDrawn="1"/>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E2206BDD-4CAD-4240-8289-65D6D1D0A6C6}"/>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32127470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96046354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Activity 3">
    <p:bg>
      <p:bgPr>
        <a:solidFill>
          <a:srgbClr val="E8602E"/>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4447134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p:cSld name="1_Activity 3">
    <p:bg>
      <p:bgPr>
        <a:solidFill>
          <a:srgbClr val="FFD217"/>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21775291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p:cSld name="2_Title Slide - White / Oran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2B509EB7-6C12-4E21-BEEC-0CCC27628661}"/>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6A2322C5-1CF3-42B4-96D7-04AE4FF89F65}"/>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276963947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p:cSld name="3_Title Slide - White / Oran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D507EE1D-A14D-478F-853C-B98EB3E70EB2}"/>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3A918B64-9105-4E90-815B-8AC734F02D2B}"/>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5270181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64529454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66653432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p:cSld name="Meet &amp; Greet 3">
    <p:bg>
      <p:bgPr>
        <a:solidFill>
          <a:srgbClr val="28CFF9"/>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F9FE28BE-DA40-4803-B8FE-167E8D45A140}"/>
              </a:ext>
            </a:extLst>
          </p:cNvPr>
          <p:cNvPicPr>
            <a:picLocks noChangeAspect="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13378269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04756854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208080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Arrow Left_07">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Slide Number Placeholder 5">
            <a:extLst>
              <a:ext uri="{FF2B5EF4-FFF2-40B4-BE49-F238E27FC236}">
                <a16:creationId xmlns:a16="http://schemas.microsoft.com/office/drawing/2014/main" id="{CC2B73AC-F2E0-442D-B9C4-65D5AD1A0967}"/>
              </a:ext>
            </a:extLst>
          </p:cNvPr>
          <p:cNvSpPr txBox="1">
            <a:spLocks/>
          </p:cNvSpPr>
          <p:nvPr userDrawn="1"/>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BCFC6B97-40BB-4EAB-A33D-8398BEE6A916}"/>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175430057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40821839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8738767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7652341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1839708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36374807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323009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98467651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5509918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365039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97015881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08137084-0666-4AB6-A15C-58BA10ECC343}"/>
              </a:ext>
            </a:extLst>
          </p:cNvPr>
          <p:cNvSpPr txBox="1">
            <a:spLocks/>
          </p:cNvSpPr>
          <p:nvPr userDrawn="1"/>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B8430456-322C-496E-9439-7335E15B2694}"/>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7DE75644-A55F-4F09-A532-80ED1D4604EA}"/>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121121037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0487010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65876643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28237096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943177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5799141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3553585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3607523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929869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746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096091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5821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929988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5">
            <a:extLst>
              <a:ext uri="{FF2B5EF4-FFF2-40B4-BE49-F238E27FC236}">
                <a16:creationId xmlns:a16="http://schemas.microsoft.com/office/drawing/2014/main" id="{0DE094E3-CE25-440F-B8A8-1CA329D5AAFA}"/>
              </a:ext>
            </a:extLst>
          </p:cNvPr>
          <p:cNvSpPr txBox="1">
            <a:spLocks/>
          </p:cNvSpPr>
          <p:nvPr userDrawn="1"/>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249157EC-B9A8-478B-B1F3-B2A9D86D2494}"/>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4" name="Text Placeholder 7">
            <a:extLst>
              <a:ext uri="{FF2B5EF4-FFF2-40B4-BE49-F238E27FC236}">
                <a16:creationId xmlns:a16="http://schemas.microsoft.com/office/drawing/2014/main" id="{7F4CD14E-E0F2-49B7-93CC-478A61004304}"/>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238559302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72216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080414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033245"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34540376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3196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6525915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9184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8556763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44802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89947131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p:cSld name="Activity 2">
    <p:bg>
      <p:bgPr>
        <a:solidFill>
          <a:srgbClr val="23CEF9"/>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78893471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52F189F0-0DDE-404F-9FD7-21EBA1DC016F}"/>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7BA3DF19-D33D-4658-9164-10D3FE685928}"/>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418695153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413942227"/>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61290732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397433300"/>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07D33088-E4C8-4FF8-824B-9F688A8163CB}"/>
              </a:ext>
            </a:extLst>
          </p:cNvPr>
          <p:cNvSpPr txBox="1">
            <a:spLocks/>
          </p:cNvSpPr>
          <p:nvPr userDrawn="1"/>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A0F24479-1F81-40E3-89A1-F1875ADD43C4}"/>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B5935BB6-5CCF-4418-A1AD-7CC46A8A5E1D}"/>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17344414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89387336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84505339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7805811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4993488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59159417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787839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Arrow Left 01">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
        <p:nvSpPr>
          <p:cNvPr id="7" name="Slide Number Placeholder 5">
            <a:extLst>
              <a:ext uri="{FF2B5EF4-FFF2-40B4-BE49-F238E27FC236}">
                <a16:creationId xmlns:a16="http://schemas.microsoft.com/office/drawing/2014/main" id="{92260E9D-886F-4C37-909F-86CB02C602F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9488AF78-499E-480C-9653-A23A983DC2F8}"/>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19870052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Arrow Left 02">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2">
            <a:extLst>
              <a:ext uri="{FF2B5EF4-FFF2-40B4-BE49-F238E27FC236}">
                <a16:creationId xmlns:a16="http://schemas.microsoft.com/office/drawing/2014/main" id="{902BC675-0ACA-4C98-904F-78AFF641EBEC}"/>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Slide Number Placeholder 5">
            <a:extLst>
              <a:ext uri="{FF2B5EF4-FFF2-40B4-BE49-F238E27FC236}">
                <a16:creationId xmlns:a16="http://schemas.microsoft.com/office/drawing/2014/main" id="{D0EF663F-3A21-46DD-B058-26447AC846E6}"/>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6">
            <a:extLst>
              <a:ext uri="{FF2B5EF4-FFF2-40B4-BE49-F238E27FC236}">
                <a16:creationId xmlns:a16="http://schemas.microsoft.com/office/drawing/2014/main" id="{E97A60B7-7703-48EE-BEE3-573BFBF67421}"/>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34609841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EE319D53-01A0-4E2F-9BD9-B4007288929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9C0A6909-69F0-4B1F-BE18-928EC76D3979}"/>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37441684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Arrow Left 03">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7" name="Text Placeholder 2">
            <a:extLst>
              <a:ext uri="{FF2B5EF4-FFF2-40B4-BE49-F238E27FC236}">
                <a16:creationId xmlns:a16="http://schemas.microsoft.com/office/drawing/2014/main" id="{7B0EE3B6-2A99-4A4A-9595-73B01F290B83}"/>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8" name="Slide Number Placeholder 5">
            <a:extLst>
              <a:ext uri="{FF2B5EF4-FFF2-40B4-BE49-F238E27FC236}">
                <a16:creationId xmlns:a16="http://schemas.microsoft.com/office/drawing/2014/main" id="{36000C67-7602-4BCB-9279-C3575014D3DC}"/>
              </a:ext>
            </a:extLst>
          </p:cNvPr>
          <p:cNvSpPr txBox="1">
            <a:spLocks/>
          </p:cNvSpPr>
          <p:nvPr userDrawn="1"/>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83341C2A-73FF-4BE5-8452-230916D7E6AA}"/>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20141691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
        <p:nvSpPr>
          <p:cNvPr id="5" name="Slide Number Placeholder 5">
            <a:extLst>
              <a:ext uri="{FF2B5EF4-FFF2-40B4-BE49-F238E27FC236}">
                <a16:creationId xmlns:a16="http://schemas.microsoft.com/office/drawing/2014/main" id="{408B1376-9C9D-45E5-9BBE-71B21FC9A52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ext Placeholder 6">
            <a:extLst>
              <a:ext uri="{FF2B5EF4-FFF2-40B4-BE49-F238E27FC236}">
                <a16:creationId xmlns:a16="http://schemas.microsoft.com/office/drawing/2014/main" id="{1E50EA61-94E4-4825-90F9-9FB7F4E8F34D}"/>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3727272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373063" y="4996683"/>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10" name="Text Placeholder 2">
            <a:extLst>
              <a:ext uri="{FF2B5EF4-FFF2-40B4-BE49-F238E27FC236}">
                <a16:creationId xmlns:a16="http://schemas.microsoft.com/office/drawing/2014/main" id="{5F3B2DBE-6810-4AC0-B237-4C05D67F11BA}"/>
              </a:ext>
            </a:extLst>
          </p:cNvPr>
          <p:cNvSpPr>
            <a:spLocks noGrp="1"/>
          </p:cNvSpPr>
          <p:nvPr>
            <p:ph type="body" sz="quarter" idx="12"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9" name="Slide Number Placeholder 5">
            <a:extLst>
              <a:ext uri="{FF2B5EF4-FFF2-40B4-BE49-F238E27FC236}">
                <a16:creationId xmlns:a16="http://schemas.microsoft.com/office/drawing/2014/main" id="{D9AE5860-C0B6-4F89-AE77-B2F4760B599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4" name="Text Placeholder 7">
            <a:extLst>
              <a:ext uri="{FF2B5EF4-FFF2-40B4-BE49-F238E27FC236}">
                <a16:creationId xmlns:a16="http://schemas.microsoft.com/office/drawing/2014/main" id="{4759352F-E67E-4FE9-8363-4452B1CC29C4}"/>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289613129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sp>
        <p:nvSpPr>
          <p:cNvPr id="10" name="Slide Number Placeholder 5">
            <a:extLst>
              <a:ext uri="{FF2B5EF4-FFF2-40B4-BE49-F238E27FC236}">
                <a16:creationId xmlns:a16="http://schemas.microsoft.com/office/drawing/2014/main" id="{9F4F082C-21A3-4795-85E7-493095ABBEF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6EBB4AF7-2E97-4705-8E23-69D0121E65FA}"/>
              </a:ext>
            </a:extLst>
          </p:cNvPr>
          <p:cNvSpPr>
            <a:spLocks noGrp="1"/>
          </p:cNvSpPr>
          <p:nvPr>
            <p:ph type="body" sz="quarter" idx="14" hasCustomPrompt="1"/>
          </p:nvPr>
        </p:nvSpPr>
        <p:spPr>
          <a:xfrm>
            <a:off x="373063" y="1133145"/>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1" name="Text Placeholder 7">
            <a:extLst>
              <a:ext uri="{FF2B5EF4-FFF2-40B4-BE49-F238E27FC236}">
                <a16:creationId xmlns:a16="http://schemas.microsoft.com/office/drawing/2014/main" id="{FFC37F7E-8509-4F7C-9153-35620AE50A4A}"/>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377400019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Slide Number Placeholder 5">
            <a:extLst>
              <a:ext uri="{FF2B5EF4-FFF2-40B4-BE49-F238E27FC236}">
                <a16:creationId xmlns:a16="http://schemas.microsoft.com/office/drawing/2014/main" id="{63C0A894-CE35-4D5D-8748-553B91B4F5B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8" name="Text Placeholder 2">
            <a:extLst>
              <a:ext uri="{FF2B5EF4-FFF2-40B4-BE49-F238E27FC236}">
                <a16:creationId xmlns:a16="http://schemas.microsoft.com/office/drawing/2014/main" id="{0F2D5D8A-AFE9-4D9A-B04C-8A0BB5E629A9}"/>
              </a:ext>
            </a:extLst>
          </p:cNvPr>
          <p:cNvSpPr>
            <a:spLocks noGrp="1"/>
          </p:cNvSpPr>
          <p:nvPr>
            <p:ph type="body" sz="quarter" idx="14" hasCustomPrompt="1"/>
          </p:nvPr>
        </p:nvSpPr>
        <p:spPr>
          <a:xfrm>
            <a:off x="373063" y="1133145"/>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9" name="Text Placeholder 7">
            <a:extLst>
              <a:ext uri="{FF2B5EF4-FFF2-40B4-BE49-F238E27FC236}">
                <a16:creationId xmlns:a16="http://schemas.microsoft.com/office/drawing/2014/main" id="{6D2A3021-76D5-4427-B3CB-789B0FA1F2FE}"/>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399945666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2">
            <a:extLst>
              <a:ext uri="{FF2B5EF4-FFF2-40B4-BE49-F238E27FC236}">
                <a16:creationId xmlns:a16="http://schemas.microsoft.com/office/drawing/2014/main" id="{568CBE16-9243-46B2-AB09-95C8191428C5}"/>
              </a:ext>
            </a:extLst>
          </p:cNvPr>
          <p:cNvSpPr>
            <a:spLocks noGrp="1"/>
          </p:cNvSpPr>
          <p:nvPr>
            <p:ph type="body" sz="quarter" idx="12" hasCustomPrompt="1"/>
          </p:nvPr>
        </p:nvSpPr>
        <p:spPr>
          <a:xfrm>
            <a:off x="373063" y="1133145"/>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Slide Number Placeholder 5">
            <a:extLst>
              <a:ext uri="{FF2B5EF4-FFF2-40B4-BE49-F238E27FC236}">
                <a16:creationId xmlns:a16="http://schemas.microsoft.com/office/drawing/2014/main" id="{3373DA12-ED5E-4FF3-9F6C-A932CC1C5AB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7">
            <a:extLst>
              <a:ext uri="{FF2B5EF4-FFF2-40B4-BE49-F238E27FC236}">
                <a16:creationId xmlns:a16="http://schemas.microsoft.com/office/drawing/2014/main" id="{798DD8AB-C99D-45F0-B8BC-AE12BB8090F3}"/>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13822291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Arrow Left 04">
    <p:spTree>
      <p:nvGrpSpPr>
        <p:cNvPr id="1" name=""/>
        <p:cNvGrpSpPr/>
        <p:nvPr/>
      </p:nvGrpSpPr>
      <p:grpSpPr>
        <a:xfrm>
          <a:off x="0" y="0"/>
          <a:ext cx="0" cy="0"/>
          <a:chOff x="0" y="0"/>
          <a:chExt cx="0" cy="0"/>
        </a:xfrm>
      </p:grpSpPr>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8" name="Text Placeholder 2">
            <a:extLst>
              <a:ext uri="{FF2B5EF4-FFF2-40B4-BE49-F238E27FC236}">
                <a16:creationId xmlns:a16="http://schemas.microsoft.com/office/drawing/2014/main" id="{401CBE07-42E3-4B39-BDDF-60F502220A9A}"/>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6" name="Slide Number Placeholder 5">
            <a:extLst>
              <a:ext uri="{FF2B5EF4-FFF2-40B4-BE49-F238E27FC236}">
                <a16:creationId xmlns:a16="http://schemas.microsoft.com/office/drawing/2014/main" id="{B2E02014-5771-41F0-9083-A94B1449F27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ext Placeholder 6">
            <a:extLst>
              <a:ext uri="{FF2B5EF4-FFF2-40B4-BE49-F238E27FC236}">
                <a16:creationId xmlns:a16="http://schemas.microsoft.com/office/drawing/2014/main" id="{EC879EDE-DC9B-4B44-9F37-A58CA524CA70}"/>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410351017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Arrow Left_05">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2">
            <a:extLst>
              <a:ext uri="{FF2B5EF4-FFF2-40B4-BE49-F238E27FC236}">
                <a16:creationId xmlns:a16="http://schemas.microsoft.com/office/drawing/2014/main" id="{3225252A-8CEF-43E2-9274-7BF4B9F00480}"/>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8" name="Slide Number Placeholder 5">
            <a:extLst>
              <a:ext uri="{FF2B5EF4-FFF2-40B4-BE49-F238E27FC236}">
                <a16:creationId xmlns:a16="http://schemas.microsoft.com/office/drawing/2014/main" id="{0BD3CBC6-0348-4ED0-BA6D-3BF82E7D10E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679F881A-B30C-494F-9A57-517FCF4905C8}"/>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11214479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Arrow Left 06">
    <p:spTree>
      <p:nvGrpSpPr>
        <p:cNvPr id="1" name=""/>
        <p:cNvGrpSpPr/>
        <p:nvPr/>
      </p:nvGrpSpPr>
      <p:grpSpPr>
        <a:xfrm>
          <a:off x="0" y="0"/>
          <a:ext cx="0" cy="0"/>
          <a:chOff x="0" y="0"/>
          <a:chExt cx="0" cy="0"/>
        </a:xfrm>
      </p:grpSpPr>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Text Placeholder 2">
            <a:extLst>
              <a:ext uri="{FF2B5EF4-FFF2-40B4-BE49-F238E27FC236}">
                <a16:creationId xmlns:a16="http://schemas.microsoft.com/office/drawing/2014/main" id="{0511BD1D-4FB3-47E5-90D7-0CCF84C8CAFD}"/>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Slide Number Placeholder 5">
            <a:extLst>
              <a:ext uri="{FF2B5EF4-FFF2-40B4-BE49-F238E27FC236}">
                <a16:creationId xmlns:a16="http://schemas.microsoft.com/office/drawing/2014/main" id="{292F7B73-6958-4A1B-B8CA-0F5A9E902AA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51B248D0-3729-477D-A45B-4AC82FDBBD78}"/>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2198963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Arrow Left_07">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2">
            <a:extLst>
              <a:ext uri="{FF2B5EF4-FFF2-40B4-BE49-F238E27FC236}">
                <a16:creationId xmlns:a16="http://schemas.microsoft.com/office/drawing/2014/main" id="{F49E4ACF-1E9A-40C0-8732-68C6F8A2CD5A}"/>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8" name="Slide Number Placeholder 5">
            <a:extLst>
              <a:ext uri="{FF2B5EF4-FFF2-40B4-BE49-F238E27FC236}">
                <a16:creationId xmlns:a16="http://schemas.microsoft.com/office/drawing/2014/main" id="{A120D91C-D1E9-43DD-9588-6136E19DC5B7}"/>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B721D982-41CB-4649-9208-82A8115B6F01}"/>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12207533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6" name="Slide Number Placeholder 5">
            <a:extLst>
              <a:ext uri="{FF2B5EF4-FFF2-40B4-BE49-F238E27FC236}">
                <a16:creationId xmlns:a16="http://schemas.microsoft.com/office/drawing/2014/main" id="{B3622C14-6CAE-4F48-B751-E9E621B2C95A}"/>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ext Placeholder 6">
            <a:extLst>
              <a:ext uri="{FF2B5EF4-FFF2-40B4-BE49-F238E27FC236}">
                <a16:creationId xmlns:a16="http://schemas.microsoft.com/office/drawing/2014/main" id="{2A62CD8E-3A81-48BD-84FE-755B7D078895}"/>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41449569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5">
            <a:extLst>
              <a:ext uri="{FF2B5EF4-FFF2-40B4-BE49-F238E27FC236}">
                <a16:creationId xmlns:a16="http://schemas.microsoft.com/office/drawing/2014/main" id="{3CEE3D7F-91EC-47CB-86E2-77D5DE1A207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DA12DBF6-DDF6-4705-B10E-4742D0F2A735}"/>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13F4F259-26B2-4677-AE17-D14181EB82F5}"/>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257616843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9B2D9328-9CFC-4681-96FF-77C4AB52BC7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F0F8BB63-A7D0-443F-A4D9-CBEDEBA89F97}"/>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0B92FB0B-A9D4-4957-A766-FEAFF10CA747}"/>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156067461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3C562CB5-885C-4340-835C-442D717FB94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7FBA81F6-8E89-4DB2-BA0B-73E3237A970B}"/>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1" name="Text Placeholder 7">
            <a:extLst>
              <a:ext uri="{FF2B5EF4-FFF2-40B4-BE49-F238E27FC236}">
                <a16:creationId xmlns:a16="http://schemas.microsoft.com/office/drawing/2014/main" id="{94E6F44B-181A-448F-A307-E82F96114CE0}"/>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232820153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
        <p:nvSpPr>
          <p:cNvPr id="25" name="Slide Number Placeholder 5">
            <a:extLst>
              <a:ext uri="{FF2B5EF4-FFF2-40B4-BE49-F238E27FC236}">
                <a16:creationId xmlns:a16="http://schemas.microsoft.com/office/drawing/2014/main" id="{317F0D96-BC58-434E-BE95-7E87509486A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41571150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Arrow Left 01">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F3D00C54-118E-47F2-BEED-8C2514ED82E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3C66BE5F-2E76-4496-9234-6453A8DFEDDA}"/>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140923535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_Arrow Left 02">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968240"/>
            <a:ext cx="5726719"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5878576"/>
            <a:ext cx="738525" cy="330925"/>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7FBE6C43-DD0D-4FAF-9BD2-84E953FD646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95FD2FD3-6973-40C0-8977-F91621F33F95}"/>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162756509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_Arrow Left 03">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378E8CD2-9C88-4163-A7EE-AB91D262A4EE}"/>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F0CE4796-16B1-4035-9A0B-84250F40DDFF}"/>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338586116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_Arrow Left 04">
    <p:spTree>
      <p:nvGrpSpPr>
        <p:cNvPr id="1" name=""/>
        <p:cNvGrpSpPr/>
        <p:nvPr/>
      </p:nvGrpSpPr>
      <p:grpSpPr>
        <a:xfrm>
          <a:off x="0" y="0"/>
          <a:ext cx="0" cy="0"/>
          <a:chOff x="0" y="0"/>
          <a:chExt cx="0" cy="0"/>
        </a:xfrm>
      </p:grpSpPr>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6" name="Slide Number Placeholder 5">
            <a:extLst>
              <a:ext uri="{FF2B5EF4-FFF2-40B4-BE49-F238E27FC236}">
                <a16:creationId xmlns:a16="http://schemas.microsoft.com/office/drawing/2014/main" id="{9F8E269A-2068-4C33-BD8C-91BB8F416E0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ext Placeholder 6">
            <a:extLst>
              <a:ext uri="{FF2B5EF4-FFF2-40B4-BE49-F238E27FC236}">
                <a16:creationId xmlns:a16="http://schemas.microsoft.com/office/drawing/2014/main" id="{F8829AE8-ABF3-4C23-AFA7-F835134F767B}"/>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413916172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Arrow Left_05">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780C592A-34A2-4FBE-BBD0-1231F3D2AFE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DCFD92C0-4B59-40C7-8AFA-24EAB9A12F08}"/>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5734612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_Arrow Left 06">
    <p:spTree>
      <p:nvGrpSpPr>
        <p:cNvPr id="1" name=""/>
        <p:cNvGrpSpPr/>
        <p:nvPr/>
      </p:nvGrpSpPr>
      <p:grpSpPr>
        <a:xfrm>
          <a:off x="0" y="0"/>
          <a:ext cx="0" cy="0"/>
          <a:chOff x="0" y="0"/>
          <a:chExt cx="0" cy="0"/>
        </a:xfrm>
      </p:grpSpPr>
      <p:grpSp>
        <p:nvGrpSpPr>
          <p:cNvPr id="19" name="Group 18"/>
          <p:cNvGrpSpPr/>
          <p:nvPr userDrawn="1"/>
        </p:nvGrpSpPr>
        <p:grpSpPr>
          <a:xfrm>
            <a:off x="-754639" y="4113557"/>
            <a:ext cx="5797612" cy="2365031"/>
            <a:chOff x="-2229" y="2361812"/>
            <a:chExt cx="11067619" cy="4514835"/>
          </a:xfrm>
          <a:solidFill>
            <a:srgbClr val="20D3FF"/>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Slide Number Placeholder 5">
            <a:extLst>
              <a:ext uri="{FF2B5EF4-FFF2-40B4-BE49-F238E27FC236}">
                <a16:creationId xmlns:a16="http://schemas.microsoft.com/office/drawing/2014/main" id="{765166C1-B518-4008-A325-E242BC5976AD}"/>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4B83FEDD-C988-42F4-B20C-F32B64B81077}"/>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38386109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9B411762-86B8-4A94-AA95-CCF2281698A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9987461D-5441-4AD2-8665-A7A3D3A4D9CB}"/>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3413654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3_Arrow Left_07">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Slide Number Placeholder 5">
            <a:extLst>
              <a:ext uri="{FF2B5EF4-FFF2-40B4-BE49-F238E27FC236}">
                <a16:creationId xmlns:a16="http://schemas.microsoft.com/office/drawing/2014/main" id="{F4D408FB-534C-495E-A01B-3A5252745D2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5815EACF-801C-42B6-9E09-8A49AFA339F7}"/>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65083636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FC36E4D3-6B85-4E7A-A517-650651AC575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EA4284CA-721A-46FE-91ED-BB203CE244E6}"/>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87A4347C-EAF5-41E3-99B2-9B958C0543B7}"/>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37440262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8312FD13-97A1-4EBA-A95C-75C0B1FD9CA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779E27B8-6E6D-4D7C-8511-4788542671BC}"/>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15E2F94A-6BD1-4809-8195-0CB493D728A0}"/>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160555638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47A2DC30-C4F7-4157-9660-F0E750F90ACA}"/>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C48DBD0B-5C62-430B-A5E1-22B98F78BB79}"/>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1FADBB4D-8AC1-40DF-B56E-CE3D9F96A5D9}"/>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367936326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Montserrat"/>
              <a:ea typeface="+mn-ea"/>
              <a:cs typeface="+mn-cs"/>
            </a:endParaRPr>
          </a:p>
        </p:txBody>
      </p:sp>
      <p:sp>
        <p:nvSpPr>
          <p:cNvPr id="13" name="Slide Number Placeholder 5">
            <a:extLst>
              <a:ext uri="{FF2B5EF4-FFF2-40B4-BE49-F238E27FC236}">
                <a16:creationId xmlns:a16="http://schemas.microsoft.com/office/drawing/2014/main" id="{6F111D75-7F37-4729-97BD-3A53778CD2F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E7CC3E60-4992-48EA-A47D-023E5007E716}"/>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2" name="Text Placeholder 7">
            <a:extLst>
              <a:ext uri="{FF2B5EF4-FFF2-40B4-BE49-F238E27FC236}">
                <a16:creationId xmlns:a16="http://schemas.microsoft.com/office/drawing/2014/main" id="{143CA721-4441-4AC8-B4DE-721B4B5F0C32}"/>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190089146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0D3FF"/>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4" name="Slide Number Placeholder 5">
            <a:extLst>
              <a:ext uri="{FF2B5EF4-FFF2-40B4-BE49-F238E27FC236}">
                <a16:creationId xmlns:a16="http://schemas.microsoft.com/office/drawing/2014/main" id="{704D90AE-C358-4B2C-A9CF-5507DB72915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5" name="Text Placeholder 2">
            <a:extLst>
              <a:ext uri="{FF2B5EF4-FFF2-40B4-BE49-F238E27FC236}">
                <a16:creationId xmlns:a16="http://schemas.microsoft.com/office/drawing/2014/main" id="{E9284DC7-FDFA-4A70-82F3-A997EB41B738}"/>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8" name="Text Placeholder 7">
            <a:extLst>
              <a:ext uri="{FF2B5EF4-FFF2-40B4-BE49-F238E27FC236}">
                <a16:creationId xmlns:a16="http://schemas.microsoft.com/office/drawing/2014/main" id="{D73A8DAF-2058-4022-B937-44F0E6A95899}"/>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191449266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A47FC6CD-AA14-4D49-9723-6E8098A42BDE}"/>
              </a:ext>
            </a:extLst>
          </p:cNvPr>
          <p:cNvSpPr/>
          <p:nvPr userDrawn="1"/>
        </p:nvSpPr>
        <p:spPr>
          <a:xfrm>
            <a:off x="-2932" y="5113958"/>
            <a:ext cx="3594030"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Slide Number Placeholder 5">
            <a:extLst>
              <a:ext uri="{FF2B5EF4-FFF2-40B4-BE49-F238E27FC236}">
                <a16:creationId xmlns:a16="http://schemas.microsoft.com/office/drawing/2014/main" id="{16E965C2-93DD-4C7A-8A12-F6B8FB6BF56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C6D61C67-0401-4818-B951-6E0A37D6C1C5}"/>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4" name="Text Placeholder 7">
            <a:extLst>
              <a:ext uri="{FF2B5EF4-FFF2-40B4-BE49-F238E27FC236}">
                <a16:creationId xmlns:a16="http://schemas.microsoft.com/office/drawing/2014/main" id="{A0C0EFF0-5546-4493-A222-73F375FB5B7E}"/>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42557328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Slide Number Placeholder 5">
            <a:extLst>
              <a:ext uri="{FF2B5EF4-FFF2-40B4-BE49-F238E27FC236}">
                <a16:creationId xmlns:a16="http://schemas.microsoft.com/office/drawing/2014/main" id="{700893CE-9599-46E1-8C4B-E49F55C4603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FD6CBE0F-9A3C-4223-BCB1-72E6DB41D095}"/>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247470468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0E2147E7-0E00-4857-9387-8C98DB82E13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25545F83-4383-41AF-855D-23D197ADAF15}"/>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6986129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0" name="Slide Number Placeholder 5">
            <a:extLst>
              <a:ext uri="{FF2B5EF4-FFF2-40B4-BE49-F238E27FC236}">
                <a16:creationId xmlns:a16="http://schemas.microsoft.com/office/drawing/2014/main" id="{6FCB4367-DFEB-41EE-BB5F-1DE76BE845E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A7D55C08-C6A4-4310-AEEF-59D10B31AC05}"/>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0489265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Slide Number Placeholder 5">
            <a:extLst>
              <a:ext uri="{FF2B5EF4-FFF2-40B4-BE49-F238E27FC236}">
                <a16:creationId xmlns:a16="http://schemas.microsoft.com/office/drawing/2014/main" id="{87D866A2-1500-436A-A186-3C20EE4D5C3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E2A433F1-ACA3-4D3D-8AFF-6E3BE26B065E}"/>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143499461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27896B65-6406-4653-B1DC-F69E4603314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B4F529A1-8E27-48C0-8395-0D2C24C23CA9}"/>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211981908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7D686AB6-FF0C-4123-9325-1B0D3DE2331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B2226ADB-845F-4C5C-A8EE-88BE65AB800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37976152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339AB15F-03B0-4706-83CA-17272774B4AD}"/>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B23A4B77-1686-450D-9C67-51B65F1B87B9}"/>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396668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F00988D2-82A2-458F-83C4-DDF528994F02}"/>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CC859107-FD19-4226-A608-E9BE8671A66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28355269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2_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accent6"/>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BE841C89-9FC5-43A4-844D-AB62CBC2EB6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D4877454-100C-4E10-9A9E-F6AD2F2F9F84}"/>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4373377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2_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accent6"/>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1AB162E7-8FD8-4304-8A81-63BF4C37031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81FC4075-679E-4D60-938A-748CADDD962B}"/>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403537514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2_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accent6"/>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9E10B59E-1833-44B5-8681-D09E60BD3AB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6A44FD2F-A8A0-4406-A893-2B023C1FBA5F}"/>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84749219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2_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B3695FF9-7CF7-4B5D-B88A-16EAD663D0C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92B3D6DA-C005-419A-9A80-9FA360F7CBB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9016458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_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F75D9748-2DD0-4FFA-A4DB-0870D106D5F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FD08F0E-3E27-4620-A708-86D5F01A0B4A}"/>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82297038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2_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5E0FDA98-D83C-4F8D-8C06-E1EC33D3239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B8C97BD8-4E1D-420B-BED8-058F92E1D6DE}"/>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423549280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Slide Number Placeholder 5">
            <a:extLst>
              <a:ext uri="{FF2B5EF4-FFF2-40B4-BE49-F238E27FC236}">
                <a16:creationId xmlns:a16="http://schemas.microsoft.com/office/drawing/2014/main" id="{DEAE9C79-14B5-44C7-8FA5-E4D6103A0E3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C2C66C0C-8E65-4B91-9008-87E53A07C0A9}"/>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296727804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2_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88F1BEC4-B7C8-40F3-80A4-023EE62D7FE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DCCDF01D-4284-4B49-922B-CC5473380BBB}"/>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299732400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C0D79F22-9145-4FB6-A417-23EAEBAE0E8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03F35AFB-525B-4610-8ABA-620C36499EEE}"/>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6048820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9" name="Text Placeholder 2">
            <a:extLst>
              <a:ext uri="{FF2B5EF4-FFF2-40B4-BE49-F238E27FC236}">
                <a16:creationId xmlns:a16="http://schemas.microsoft.com/office/drawing/2014/main" id="{80A7D019-BBAC-4645-9DB8-682AF9377C73}"/>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8" name="Slide Number Placeholder 5">
            <a:extLst>
              <a:ext uri="{FF2B5EF4-FFF2-40B4-BE49-F238E27FC236}">
                <a16:creationId xmlns:a16="http://schemas.microsoft.com/office/drawing/2014/main" id="{3D08D196-F460-485B-9B5F-F9309E615A46}"/>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CE46A15D-5D47-4F9D-AE82-7850CDF907EC}"/>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403028553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2">
            <a:extLst>
              <a:ext uri="{FF2B5EF4-FFF2-40B4-BE49-F238E27FC236}">
                <a16:creationId xmlns:a16="http://schemas.microsoft.com/office/drawing/2014/main" id="{6AE6F906-CC5F-42C7-9475-87635D73613A}"/>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42AD2262-AEBC-4DD5-8680-6A6F55F0479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9FD150A3-A188-4177-AC97-4337644B63B8}"/>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316697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E791B42B-198C-425F-B793-3ED8FA182C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0A1DF176-8FAA-466E-A7A3-4168C09538F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EC65070B-DD11-4B89-A8A8-6D8C6468C290}"/>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1587830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62D94233-C7E7-4738-A0C4-B99795516696}"/>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8AB7AED6-4DFA-4DBB-B3DC-591078FB0DD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69E3DC87-BE48-4B96-B86C-00DB8A66CF41}"/>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46367268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1" name="Text Placeholder 2">
            <a:extLst>
              <a:ext uri="{FF2B5EF4-FFF2-40B4-BE49-F238E27FC236}">
                <a16:creationId xmlns:a16="http://schemas.microsoft.com/office/drawing/2014/main" id="{BE8967D6-25B5-4098-82D9-0802D221932F}"/>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0" name="Slide Number Placeholder 5">
            <a:extLst>
              <a:ext uri="{FF2B5EF4-FFF2-40B4-BE49-F238E27FC236}">
                <a16:creationId xmlns:a16="http://schemas.microsoft.com/office/drawing/2014/main" id="{68F9D1C8-5795-4F0C-8DB2-F0876929446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D5393A2A-51FC-43E8-88C3-4A77760C4527}"/>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211199401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497A7600-9EBB-4083-BCDD-6A176587090D}"/>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7A4F5004-F0DD-4BC5-9E39-C91C6C0C954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BE24FC32-9812-4DB8-8622-1007B7A817B0}"/>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169289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a:prstGeom prst="rect">
            <a:avLst/>
          </a:prstGeom>
        </p:spPr>
        <p:txBody>
          <a:bodyPr/>
          <a:lstStyle>
            <a:lvl1pPr marL="0" indent="0">
              <a:lnSpc>
                <a:spcPct val="90000"/>
              </a:lnSpc>
              <a:spcAft>
                <a:spcPts val="0"/>
              </a:spcAft>
              <a:buFont typeface="Arial" panose="020B0604020202020204" pitchFamily="34" charset="0"/>
              <a:buNone/>
              <a:defRPr sz="3600" cap="all"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9" name="Slide Number Placeholder 5">
            <a:extLst>
              <a:ext uri="{FF2B5EF4-FFF2-40B4-BE49-F238E27FC236}">
                <a16:creationId xmlns:a16="http://schemas.microsoft.com/office/drawing/2014/main" id="{23D6ABAC-98C2-4A0D-8B8C-8A597A57D62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FFD0FE0C-257E-4211-9CAC-9BA769FC94D1}"/>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41365831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a:prstGeom prst="rect">
            <a:avLst/>
          </a:prstGeom>
        </p:spPr>
        <p:txBody>
          <a:bodyPr/>
          <a:lstStyle>
            <a:lvl1pPr marL="0" indent="0">
              <a:lnSpc>
                <a:spcPct val="90000"/>
              </a:lnSpc>
              <a:spcAft>
                <a:spcPts val="0"/>
              </a:spcAft>
              <a:buFont typeface="Arial" panose="020B0604020202020204" pitchFamily="34" charset="0"/>
              <a:buNone/>
              <a:defRPr sz="3600" cap="all"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7" name="Slide Number Placeholder 5">
            <a:extLst>
              <a:ext uri="{FF2B5EF4-FFF2-40B4-BE49-F238E27FC236}">
                <a16:creationId xmlns:a16="http://schemas.microsoft.com/office/drawing/2014/main" id="{ADB9D501-C2FE-4F4E-B0F6-FE58A17AB6F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FA961E50-B6CC-47F7-8DF6-C0AE1ADFAB7A}"/>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5681238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04D412BD-43D3-4A43-9346-908171D3BC7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3C23A046-21AC-4DAE-8154-4FE4D01B9A95}"/>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2F600B5F-7713-43B9-8473-50A216B6C640}"/>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41645895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3_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3F427447-CE66-4582-B744-A32983AD3D9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AF92F08D-E18C-48DE-85CF-0EEBD344D781}"/>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87230943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3_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9" name="Text Placeholder 2">
            <a:extLst>
              <a:ext uri="{FF2B5EF4-FFF2-40B4-BE49-F238E27FC236}">
                <a16:creationId xmlns:a16="http://schemas.microsoft.com/office/drawing/2014/main" id="{80A7D019-BBAC-4645-9DB8-682AF9377C73}"/>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8" name="Slide Number Placeholder 5">
            <a:extLst>
              <a:ext uri="{FF2B5EF4-FFF2-40B4-BE49-F238E27FC236}">
                <a16:creationId xmlns:a16="http://schemas.microsoft.com/office/drawing/2014/main" id="{3A6C8B8C-BDD5-43B9-8C27-354C810E1C4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67062943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3_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2">
            <a:extLst>
              <a:ext uri="{FF2B5EF4-FFF2-40B4-BE49-F238E27FC236}">
                <a16:creationId xmlns:a16="http://schemas.microsoft.com/office/drawing/2014/main" id="{6AE6F906-CC5F-42C7-9475-87635D73613A}"/>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421F0A2D-AF77-453A-A628-E5249AE85BC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022B908-BA31-4E35-AAA8-AA6869D9D896}"/>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89549465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3_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E791B42B-198C-425F-B793-3ED8FA182C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3DAB8CF2-F221-497D-8A4A-9E369C2BEE1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7E3635FE-6F90-4286-8EBE-FEE651E560F8}"/>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94593910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3_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62D94233-C7E7-4738-A0C4-B99795516696}"/>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ED3A38F4-26AB-473F-A76C-F9BCE73BE57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C4EF76EF-23E8-4453-97F1-6B565EFFD6B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273324702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3_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rgbClr val="004050"/>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1" name="Text Placeholder 2">
            <a:extLst>
              <a:ext uri="{FF2B5EF4-FFF2-40B4-BE49-F238E27FC236}">
                <a16:creationId xmlns:a16="http://schemas.microsoft.com/office/drawing/2014/main" id="{BE8967D6-25B5-4098-82D9-0802D221932F}"/>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0" name="Slide Number Placeholder 5">
            <a:extLst>
              <a:ext uri="{FF2B5EF4-FFF2-40B4-BE49-F238E27FC236}">
                <a16:creationId xmlns:a16="http://schemas.microsoft.com/office/drawing/2014/main" id="{53D750DE-56D0-4BC9-AA2A-42BE390D295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5680B404-A54E-4E7E-8BBE-C0FAF5A135C8}"/>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09405205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3_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497A7600-9EBB-4083-BCDD-6A176587090D}"/>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3C313C4C-13AF-45F6-A71B-8AA193623E66}"/>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7FD30B99-C964-41A2-983E-292CAEE023B0}"/>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91317002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51453968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70091959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14941966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A302942E-CE85-4C6C-9028-B98821F8F2D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AFDE34FD-D516-4C25-82B2-09E27AA0E722}"/>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D5CAFD6D-3AC9-43A7-88AB-26FD7F8FC6C9}"/>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92979302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GB"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793845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2097835"/>
            <a:ext cx="12192000" cy="5219700"/>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76754" y="1124142"/>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spTree>
    <p:extLst>
      <p:ext uri="{BB962C8B-B14F-4D97-AF65-F5344CB8AC3E}">
        <p14:creationId xmlns:p14="http://schemas.microsoft.com/office/powerpoint/2010/main" val="15386685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7512135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spTree>
    <p:extLst>
      <p:ext uri="{BB962C8B-B14F-4D97-AF65-F5344CB8AC3E}">
        <p14:creationId xmlns:p14="http://schemas.microsoft.com/office/powerpoint/2010/main" val="111403637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GB"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229604431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9641734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1" y="3432381"/>
            <a:ext cx="6003924"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
        <p:nvSpPr>
          <p:cNvPr id="8" name="Text Placeholder 4">
            <a:extLst>
              <a:ext uri="{FF2B5EF4-FFF2-40B4-BE49-F238E27FC236}">
                <a16:creationId xmlns:a16="http://schemas.microsoft.com/office/drawing/2014/main" id="{9D7970F8-12FA-D04B-83BB-C6DA41AAB9EC}"/>
              </a:ext>
            </a:extLst>
          </p:cNvPr>
          <p:cNvSpPr>
            <a:spLocks noGrp="1"/>
          </p:cNvSpPr>
          <p:nvPr>
            <p:ph type="body" sz="quarter" idx="12" hasCustomPrompt="1"/>
          </p:nvPr>
        </p:nvSpPr>
        <p:spPr>
          <a:xfrm>
            <a:off x="6195034" y="377825"/>
            <a:ext cx="5621337" cy="2826359"/>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spTree>
    <p:extLst>
      <p:ext uri="{BB962C8B-B14F-4D97-AF65-F5344CB8AC3E}">
        <p14:creationId xmlns:p14="http://schemas.microsoft.com/office/powerpoint/2010/main" val="178734590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a:prstGeom prst="rect">
            <a:avLst/>
          </a:prstGeom>
        </p:spPr>
        <p:txBody>
          <a:bodyPr/>
          <a:lstStyle>
            <a:lvl1pPr marL="0" indent="0">
              <a:lnSpc>
                <a:spcPct val="90000"/>
              </a:lnSpc>
              <a:spcAft>
                <a:spcPts val="0"/>
              </a:spcAft>
              <a:buFont typeface="Arial" panose="020B0604020202020204" pitchFamily="34" charset="0"/>
              <a:buNone/>
              <a:defRPr sz="3600" cap="all"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
        <p:nvSpPr>
          <p:cNvPr id="7" name="Slide Number Placeholder 5">
            <a:extLst>
              <a:ext uri="{FF2B5EF4-FFF2-40B4-BE49-F238E27FC236}">
                <a16:creationId xmlns:a16="http://schemas.microsoft.com/office/drawing/2014/main" id="{870AC357-C387-46E6-B920-C6D8E59DFEB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7427482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68190398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0571157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2.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image" Target="../media/image3.png"/><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image" Target="../media/image2.svg"/><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image" Target="../media/image1.png"/><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theme" Target="../theme/theme2.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image" Target="../media/image9.png"/><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theme" Target="../theme/theme3.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image" Target="../media/image3.png"/><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image" Target="../media/image10.sv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9" Type="http://schemas.openxmlformats.org/officeDocument/2006/relationships/slideLayout" Target="../slideLayouts/slideLayout152.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42" Type="http://schemas.openxmlformats.org/officeDocument/2006/relationships/slideLayout" Target="../slideLayouts/slideLayout155.xml"/><Relationship Id="rId47" Type="http://schemas.openxmlformats.org/officeDocument/2006/relationships/slideLayout" Target="../slideLayouts/slideLayout160.xml"/><Relationship Id="rId50" Type="http://schemas.openxmlformats.org/officeDocument/2006/relationships/slideLayout" Target="../slideLayouts/slideLayout163.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9" Type="http://schemas.openxmlformats.org/officeDocument/2006/relationships/slideLayout" Target="../slideLayouts/slideLayout142.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37" Type="http://schemas.openxmlformats.org/officeDocument/2006/relationships/slideLayout" Target="../slideLayouts/slideLayout150.xml"/><Relationship Id="rId40" Type="http://schemas.openxmlformats.org/officeDocument/2006/relationships/slideLayout" Target="../slideLayouts/slideLayout153.xml"/><Relationship Id="rId45" Type="http://schemas.openxmlformats.org/officeDocument/2006/relationships/slideLayout" Target="../slideLayouts/slideLayout158.xml"/><Relationship Id="rId53" Type="http://schemas.openxmlformats.org/officeDocument/2006/relationships/image" Target="../media/image2.svg"/><Relationship Id="rId5" Type="http://schemas.openxmlformats.org/officeDocument/2006/relationships/slideLayout" Target="../slideLayouts/slideLayout11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4" Type="http://schemas.openxmlformats.org/officeDocument/2006/relationships/slideLayout" Target="../slideLayouts/slideLayout157.xml"/><Relationship Id="rId52" Type="http://schemas.openxmlformats.org/officeDocument/2006/relationships/image" Target="../media/image34.png"/><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slideLayout" Target="../slideLayouts/slideLayout148.xml"/><Relationship Id="rId43" Type="http://schemas.openxmlformats.org/officeDocument/2006/relationships/slideLayout" Target="../slideLayouts/slideLayout156.xml"/><Relationship Id="rId48" Type="http://schemas.openxmlformats.org/officeDocument/2006/relationships/slideLayout" Target="../slideLayouts/slideLayout161.xml"/><Relationship Id="rId8" Type="http://schemas.openxmlformats.org/officeDocument/2006/relationships/slideLayout" Target="../slideLayouts/slideLayout121.xml"/><Relationship Id="rId51" Type="http://schemas.openxmlformats.org/officeDocument/2006/relationships/theme" Target="../theme/theme4.xml"/><Relationship Id="rId3" Type="http://schemas.openxmlformats.org/officeDocument/2006/relationships/slideLayout" Target="../slideLayouts/slideLayout116.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38" Type="http://schemas.openxmlformats.org/officeDocument/2006/relationships/slideLayout" Target="../slideLayouts/slideLayout151.xml"/><Relationship Id="rId46" Type="http://schemas.openxmlformats.org/officeDocument/2006/relationships/slideLayout" Target="../slideLayouts/slideLayout159.xml"/><Relationship Id="rId20" Type="http://schemas.openxmlformats.org/officeDocument/2006/relationships/slideLayout" Target="../slideLayouts/slideLayout133.xml"/><Relationship Id="rId41" Type="http://schemas.openxmlformats.org/officeDocument/2006/relationships/slideLayout" Target="../slideLayouts/slideLayout154.xml"/><Relationship Id="rId54" Type="http://schemas.openxmlformats.org/officeDocument/2006/relationships/image" Target="../media/image3.png"/><Relationship Id="rId1" Type="http://schemas.openxmlformats.org/officeDocument/2006/relationships/slideLayout" Target="../slideLayouts/slideLayout114.xml"/><Relationship Id="rId6" Type="http://schemas.openxmlformats.org/officeDocument/2006/relationships/slideLayout" Target="../slideLayouts/slideLayout119.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slideLayout" Target="../slideLayouts/slideLayout149.xml"/><Relationship Id="rId49" Type="http://schemas.openxmlformats.org/officeDocument/2006/relationships/slideLayout" Target="../slideLayouts/slideLayout16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image" Target="../media/image3.png"/><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theme" Target="../theme/theme5.xml"/><Relationship Id="rId8" Type="http://schemas.openxmlformats.org/officeDocument/2006/relationships/slideLayout" Target="../slideLayouts/slideLayout17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9" Type="http://schemas.openxmlformats.org/officeDocument/2006/relationships/image" Target="../media/image3.png"/><Relationship Id="rId21" Type="http://schemas.openxmlformats.org/officeDocument/2006/relationships/slideLayout" Target="../slideLayouts/slideLayout218.xml"/><Relationship Id="rId34" Type="http://schemas.openxmlformats.org/officeDocument/2006/relationships/slideLayout" Target="../slideLayouts/slideLayout231.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38" Type="http://schemas.openxmlformats.org/officeDocument/2006/relationships/theme" Target="../theme/theme6.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slideLayout" Target="../slideLayouts/slideLayout226.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37" Type="http://schemas.openxmlformats.org/officeDocument/2006/relationships/slideLayout" Target="../slideLayouts/slideLayout234.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36" Type="http://schemas.openxmlformats.org/officeDocument/2006/relationships/slideLayout" Target="../slideLayouts/slideLayout233.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slideLayout" Target="../slideLayouts/slideLayout232.xml"/><Relationship Id="rId8" Type="http://schemas.openxmlformats.org/officeDocument/2006/relationships/slideLayout" Target="../slideLayouts/slideLayout205.xml"/><Relationship Id="rId3" Type="http://schemas.openxmlformats.org/officeDocument/2006/relationships/slideLayout" Target="../slideLayouts/slideLayout20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26" Type="http://schemas.openxmlformats.org/officeDocument/2006/relationships/slideLayout" Target="../slideLayouts/slideLayout260.xml"/><Relationship Id="rId3" Type="http://schemas.openxmlformats.org/officeDocument/2006/relationships/slideLayout" Target="../slideLayouts/slideLayout237.xml"/><Relationship Id="rId21" Type="http://schemas.openxmlformats.org/officeDocument/2006/relationships/slideLayout" Target="../slideLayouts/slideLayout255.xml"/><Relationship Id="rId34" Type="http://schemas.openxmlformats.org/officeDocument/2006/relationships/image" Target="../media/image3.png"/><Relationship Id="rId7" Type="http://schemas.openxmlformats.org/officeDocument/2006/relationships/slideLayout" Target="../slideLayouts/slideLayout241.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5" Type="http://schemas.openxmlformats.org/officeDocument/2006/relationships/slideLayout" Target="../slideLayouts/slideLayout259.xml"/><Relationship Id="rId33" Type="http://schemas.openxmlformats.org/officeDocument/2006/relationships/theme" Target="../theme/theme7.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0" Type="http://schemas.openxmlformats.org/officeDocument/2006/relationships/slideLayout" Target="../slideLayouts/slideLayout254.xml"/><Relationship Id="rId29" Type="http://schemas.openxmlformats.org/officeDocument/2006/relationships/slideLayout" Target="../slideLayouts/slideLayout263.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24" Type="http://schemas.openxmlformats.org/officeDocument/2006/relationships/slideLayout" Target="../slideLayouts/slideLayout258.xml"/><Relationship Id="rId32" Type="http://schemas.openxmlformats.org/officeDocument/2006/relationships/slideLayout" Target="../slideLayouts/slideLayout266.xml"/><Relationship Id="rId5" Type="http://schemas.openxmlformats.org/officeDocument/2006/relationships/slideLayout" Target="../slideLayouts/slideLayout239.xml"/><Relationship Id="rId15" Type="http://schemas.openxmlformats.org/officeDocument/2006/relationships/slideLayout" Target="../slideLayouts/slideLayout249.xml"/><Relationship Id="rId23" Type="http://schemas.openxmlformats.org/officeDocument/2006/relationships/slideLayout" Target="../slideLayouts/slideLayout257.xml"/><Relationship Id="rId28" Type="http://schemas.openxmlformats.org/officeDocument/2006/relationships/slideLayout" Target="../slideLayouts/slideLayout262.xml"/><Relationship Id="rId10" Type="http://schemas.openxmlformats.org/officeDocument/2006/relationships/slideLayout" Target="../slideLayouts/slideLayout244.xml"/><Relationship Id="rId19" Type="http://schemas.openxmlformats.org/officeDocument/2006/relationships/slideLayout" Target="../slideLayouts/slideLayout253.xml"/><Relationship Id="rId31" Type="http://schemas.openxmlformats.org/officeDocument/2006/relationships/slideLayout" Target="../slideLayouts/slideLayout265.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 Id="rId22" Type="http://schemas.openxmlformats.org/officeDocument/2006/relationships/slideLayout" Target="../slideLayouts/slideLayout256.xml"/><Relationship Id="rId27" Type="http://schemas.openxmlformats.org/officeDocument/2006/relationships/slideLayout" Target="../slideLayouts/slideLayout261.xml"/><Relationship Id="rId30" Type="http://schemas.openxmlformats.org/officeDocument/2006/relationships/slideLayout" Target="../slideLayouts/slideLayout264.xml"/><Relationship Id="rId8" Type="http://schemas.openxmlformats.org/officeDocument/2006/relationships/slideLayout" Target="../slideLayouts/slideLayout24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image" Target="../media/image3.png"/><Relationship Id="rId3" Type="http://schemas.openxmlformats.org/officeDocument/2006/relationships/slideLayout" Target="../slideLayouts/slideLayout269.xml"/><Relationship Id="rId7" Type="http://schemas.openxmlformats.org/officeDocument/2006/relationships/slideLayout" Target="../slideLayouts/slideLayout273.xml"/><Relationship Id="rId12" Type="http://schemas.openxmlformats.org/officeDocument/2006/relationships/image" Target="../media/image7.svg"/><Relationship Id="rId2" Type="http://schemas.openxmlformats.org/officeDocument/2006/relationships/slideLayout" Target="../slideLayouts/slideLayout268.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image" Target="../media/image6.png"/><Relationship Id="rId5" Type="http://schemas.openxmlformats.org/officeDocument/2006/relationships/slideLayout" Target="../slideLayouts/slideLayout271.xml"/><Relationship Id="rId10" Type="http://schemas.openxmlformats.org/officeDocument/2006/relationships/theme" Target="../theme/theme8.xml"/><Relationship Id="rId4" Type="http://schemas.openxmlformats.org/officeDocument/2006/relationships/slideLayout" Target="../slideLayouts/slideLayout270.xml"/><Relationship Id="rId9" Type="http://schemas.openxmlformats.org/officeDocument/2006/relationships/slideLayout" Target="../slideLayouts/slideLayout2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Graphic 31">
            <a:extLst>
              <a:ext uri="{FF2B5EF4-FFF2-40B4-BE49-F238E27FC236}">
                <a16:creationId xmlns:a16="http://schemas.microsoft.com/office/drawing/2014/main" id="{4DA8F496-1848-4375-BD96-37C7C2C8E927}"/>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269737" y="377825"/>
            <a:ext cx="781218" cy="552176"/>
          </a:xfrm>
          <a:prstGeom prst="rect">
            <a:avLst/>
          </a:prstGeom>
        </p:spPr>
      </p:pic>
      <p:sp>
        <p:nvSpPr>
          <p:cNvPr id="5" name="Slide Number Placeholder 5">
            <a:extLst>
              <a:ext uri="{FF2B5EF4-FFF2-40B4-BE49-F238E27FC236}">
                <a16:creationId xmlns:a16="http://schemas.microsoft.com/office/drawing/2014/main" id="{77A34765-C083-4AF8-9D73-1E6C4EA3B5C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616675508"/>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76" r:id="rId17"/>
    <p:sldLayoutId id="2147483877" r:id="rId18"/>
    <p:sldLayoutId id="2147483878" r:id="rId19"/>
    <p:sldLayoutId id="2147483879" r:id="rId20"/>
    <p:sldLayoutId id="2147483868" r:id="rId21"/>
    <p:sldLayoutId id="2147483869" r:id="rId22"/>
    <p:sldLayoutId id="2147483870" r:id="rId23"/>
    <p:sldLayoutId id="2147483872" r:id="rId24"/>
    <p:sldLayoutId id="2147483873" r:id="rId25"/>
    <p:sldLayoutId id="2147483874" r:id="rId26"/>
    <p:sldLayoutId id="2147483875" r:id="rId27"/>
    <p:sldLayoutId id="2147483880" r:id="rId28"/>
    <p:sldLayoutId id="2147483881" r:id="rId29"/>
    <p:sldLayoutId id="2147483882" r:id="rId30"/>
    <p:sldLayoutId id="2147483900" r:id="rId31"/>
    <p:sldLayoutId id="2147483896" r:id="rId32"/>
    <p:sldLayoutId id="2147483897" r:id="rId33"/>
    <p:sldLayoutId id="2147483898" r:id="rId34"/>
    <p:sldLayoutId id="2147483899" r:id="rId35"/>
    <p:sldLayoutId id="2147483883" r:id="rId36"/>
    <p:sldLayoutId id="2147483884" r:id="rId37"/>
    <p:sldLayoutId id="2147483885" r:id="rId38"/>
    <p:sldLayoutId id="2147483886" r:id="rId39"/>
    <p:sldLayoutId id="2147483888" r:id="rId40"/>
    <p:sldLayoutId id="2147483887" r:id="rId41"/>
    <p:sldLayoutId id="2147483889" r:id="rId42"/>
    <p:sldLayoutId id="2147483894" r:id="rId43"/>
    <p:sldLayoutId id="2147483908" r:id="rId44"/>
    <p:sldLayoutId id="2147483909" r:id="rId45"/>
    <p:sldLayoutId id="2147483910" r:id="rId46"/>
    <p:sldLayoutId id="2147483911" r:id="rId47"/>
    <p:sldLayoutId id="2147483912" r:id="rId48"/>
    <p:sldLayoutId id="2147483913" r:id="rId49"/>
    <p:sldLayoutId id="2147483914" r:id="rId50"/>
    <p:sldLayoutId id="2147483915" r:id="rId51"/>
    <p:sldLayoutId id="2147483916" r:id="rId52"/>
    <p:sldLayoutId id="2147483917" r:id="rId53"/>
    <p:sldLayoutId id="2147483918" r:id="rId54"/>
    <p:sldLayoutId id="2147483919" r:id="rId55"/>
    <p:sldLayoutId id="2147483920" r:id="rId56"/>
  </p:sldLayoutIdLst>
  <p:hf hdr="0" ftr="0" dt="0"/>
  <p:txStyles>
    <p:titleStyle>
      <a:lvl1pPr algn="l" defTabSz="914400" rtl="0" eaLnBrk="1" latinLnBrk="0" hangingPunct="1">
        <a:lnSpc>
          <a:spcPts val="42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60"/>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60"/>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60"/>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60"/>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60"/>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p15:clr>
            <a:srgbClr val="F26B43"/>
          </p15:clr>
        </p15:guide>
        <p15:guide id="2" orient="horz" pos="4081">
          <p15:clr>
            <a:srgbClr val="F26B43"/>
          </p15:clr>
        </p15:guide>
        <p15:guide id="3" pos="237">
          <p15:clr>
            <a:srgbClr val="F26B43"/>
          </p15:clr>
        </p15:guide>
        <p15:guide id="4" pos="732">
          <p15:clr>
            <a:srgbClr val="F26B43"/>
          </p15:clr>
        </p15:guide>
        <p15:guide id="5" pos="850">
          <p15:clr>
            <a:srgbClr val="F26B43"/>
          </p15:clr>
        </p15:guide>
        <p15:guide id="6" pos="1345">
          <p15:clr>
            <a:srgbClr val="F26B43"/>
          </p15:clr>
        </p15:guide>
        <p15:guide id="7" pos="1460">
          <p15:clr>
            <a:srgbClr val="F26B43"/>
          </p15:clr>
        </p15:guide>
        <p15:guide id="8" pos="1954">
          <p15:clr>
            <a:srgbClr val="F26B43"/>
          </p15:clr>
        </p15:guide>
        <p15:guide id="9" pos="2069">
          <p15:clr>
            <a:srgbClr val="F26B43"/>
          </p15:clr>
        </p15:guide>
        <p15:guide id="10" pos="2564">
          <p15:clr>
            <a:srgbClr val="F26B43"/>
          </p15:clr>
        </p15:guide>
        <p15:guide id="11" pos="2678">
          <p15:clr>
            <a:srgbClr val="F26B43"/>
          </p15:clr>
        </p15:guide>
        <p15:guide id="12" pos="3173">
          <p15:clr>
            <a:srgbClr val="F26B43"/>
          </p15:clr>
        </p15:guide>
        <p15:guide id="13" pos="3288">
          <p15:clr>
            <a:srgbClr val="F26B43"/>
          </p15:clr>
        </p15:guide>
        <p15:guide id="14" pos="3782">
          <p15:clr>
            <a:srgbClr val="F26B43"/>
          </p15:clr>
        </p15:guide>
        <p15:guide id="15" pos="3897">
          <p15:clr>
            <a:srgbClr val="F26B43"/>
          </p15:clr>
        </p15:guide>
        <p15:guide id="16" pos="4392">
          <p15:clr>
            <a:srgbClr val="F26B43"/>
          </p15:clr>
        </p15:guide>
        <p15:guide id="17" pos="4506">
          <p15:clr>
            <a:srgbClr val="F26B43"/>
          </p15:clr>
        </p15:guide>
        <p15:guide id="18" pos="5001">
          <p15:clr>
            <a:srgbClr val="F26B43"/>
          </p15:clr>
        </p15:guide>
        <p15:guide id="19" pos="5115">
          <p15:clr>
            <a:srgbClr val="F26B43"/>
          </p15:clr>
        </p15:guide>
        <p15:guide id="20" pos="5610">
          <p15:clr>
            <a:srgbClr val="F26B43"/>
          </p15:clr>
        </p15:guide>
        <p15:guide id="21" pos="5725">
          <p15:clr>
            <a:srgbClr val="F26B43"/>
          </p15:clr>
        </p15:guide>
        <p15:guide id="22" pos="6220">
          <p15:clr>
            <a:srgbClr val="F26B43"/>
          </p15:clr>
        </p15:guide>
        <p15:guide id="23" pos="6334">
          <p15:clr>
            <a:srgbClr val="F26B43"/>
          </p15:clr>
        </p15:guide>
        <p15:guide id="24" pos="6829">
          <p15:clr>
            <a:srgbClr val="F26B43"/>
          </p15:clr>
        </p15:guide>
        <p15:guide id="25" pos="6943">
          <p15:clr>
            <a:srgbClr val="F26B43"/>
          </p15:clr>
        </p15:guide>
        <p15:guide id="26" pos="7438">
          <p15:clr>
            <a:srgbClr val="F26B43"/>
          </p15:clr>
        </p15:guide>
        <p15:guide id="27" pos="3840">
          <p15:clr>
            <a:srgbClr val="9FCC3B"/>
          </p15:clr>
        </p15:guide>
        <p15:guide id="28" orient="horz" pos="2160">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9DFF0C5-4C99-4CAF-9A83-22496076BB8D}"/>
              </a:ext>
            </a:extLst>
          </p:cNvPr>
          <p:cNvSpPr txBox="1">
            <a:spLocks/>
          </p:cNvSpPr>
          <p:nvPr userDrawn="1"/>
        </p:nvSpPr>
        <p:spPr>
          <a:xfrm>
            <a:off x="1125959" y="377825"/>
            <a:ext cx="9491663" cy="68761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4050"/>
                </a:solidFill>
                <a:effectLst/>
                <a:uLnTx/>
                <a:uFillTx/>
                <a:latin typeface="Montserrat Black" panose="00000A00000000000000" pitchFamily="2" charset="0"/>
                <a:ea typeface="+mj-ea"/>
                <a:cs typeface="+mj-cs"/>
              </a:rPr>
              <a:t>Click to edit Master title style</a:t>
            </a:r>
            <a:endParaRPr kumimoji="0" lang="en-GB" sz="4400" b="0" i="0" u="none" strike="noStrike" kern="1200" cap="none" spc="0" normalizeH="0" baseline="0" noProof="0" dirty="0">
              <a:ln>
                <a:noFill/>
              </a:ln>
              <a:solidFill>
                <a:srgbClr val="004050"/>
              </a:solidFill>
              <a:effectLst/>
              <a:uLnTx/>
              <a:uFillTx/>
              <a:latin typeface="Montserrat Black" panose="00000A00000000000000" pitchFamily="2" charset="0"/>
              <a:ea typeface="+mj-ea"/>
              <a:cs typeface="+mj-cs"/>
            </a:endParaRPr>
          </a:p>
        </p:txBody>
      </p:sp>
      <p:pic>
        <p:nvPicPr>
          <p:cNvPr id="8" name="Graphic 31">
            <a:extLst>
              <a:ext uri="{FF2B5EF4-FFF2-40B4-BE49-F238E27FC236}">
                <a16:creationId xmlns:a16="http://schemas.microsoft.com/office/drawing/2014/main" id="{15850D63-A695-4E54-9B50-1380DF3F2934}"/>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269739" y="377825"/>
            <a:ext cx="738525" cy="522000"/>
          </a:xfrm>
          <a:prstGeom prst="rect">
            <a:avLst/>
          </a:prstGeom>
        </p:spPr>
      </p:pic>
      <p:sp>
        <p:nvSpPr>
          <p:cNvPr id="4" name="Slide Number Placeholder 5">
            <a:extLst>
              <a:ext uri="{FF2B5EF4-FFF2-40B4-BE49-F238E27FC236}">
                <a16:creationId xmlns:a16="http://schemas.microsoft.com/office/drawing/2014/main" id="{53D5031B-6036-416C-A339-3FB0379D4B5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5572109"/>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2" r:id="rId5"/>
    <p:sldLayoutId id="2147483733" r:id="rId6"/>
    <p:sldLayoutId id="2147483734" r:id="rId7"/>
    <p:sldLayoutId id="2147483778" r:id="rId8"/>
    <p:sldLayoutId id="2147483779" r:id="rId9"/>
    <p:sldLayoutId id="2147483780" r:id="rId10"/>
    <p:sldLayoutId id="2147483781" r:id="rId11"/>
    <p:sldLayoutId id="2147483782" r:id="rId12"/>
    <p:sldLayoutId id="2147483783" r:id="rId13"/>
    <p:sldLayoutId id="2147483784"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 id="2147483901" r:id="rId24"/>
    <p:sldLayoutId id="2147483902" r:id="rId25"/>
    <p:sldLayoutId id="2147483903" r:id="rId26"/>
    <p:sldLayoutId id="2147483904" r:id="rId27"/>
    <p:sldLayoutId id="2147483905" r:id="rId28"/>
    <p:sldLayoutId id="2147483906" r:id="rId29"/>
    <p:sldLayoutId id="2147483907" r:id="rId30"/>
  </p:sldLayoutIdLst>
  <p:hf hdr="0" ftr="0" dt="0"/>
  <p:txStyles>
    <p:titleStyle>
      <a:lvl1pPr algn="l" defTabSz="914400" rtl="0" eaLnBrk="1" latinLnBrk="0" hangingPunct="1">
        <a:lnSpc>
          <a:spcPts val="42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4"/>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4"/>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4"/>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4"/>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4"/>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p15:clr>
            <a:srgbClr val="F26B43"/>
          </p15:clr>
        </p15:guide>
        <p15:guide id="2" orient="horz" pos="4081">
          <p15:clr>
            <a:srgbClr val="F26B43"/>
          </p15:clr>
        </p15:guide>
        <p15:guide id="3" pos="237">
          <p15:clr>
            <a:srgbClr val="F26B43"/>
          </p15:clr>
        </p15:guide>
        <p15:guide id="4" pos="732">
          <p15:clr>
            <a:srgbClr val="F26B43"/>
          </p15:clr>
        </p15:guide>
        <p15:guide id="5" pos="850">
          <p15:clr>
            <a:srgbClr val="F26B43"/>
          </p15:clr>
        </p15:guide>
        <p15:guide id="6" pos="1345">
          <p15:clr>
            <a:srgbClr val="F26B43"/>
          </p15:clr>
        </p15:guide>
        <p15:guide id="7" pos="1460">
          <p15:clr>
            <a:srgbClr val="F26B43"/>
          </p15:clr>
        </p15:guide>
        <p15:guide id="8" pos="1954">
          <p15:clr>
            <a:srgbClr val="F26B43"/>
          </p15:clr>
        </p15:guide>
        <p15:guide id="9" pos="2069">
          <p15:clr>
            <a:srgbClr val="F26B43"/>
          </p15:clr>
        </p15:guide>
        <p15:guide id="10" pos="2564">
          <p15:clr>
            <a:srgbClr val="F26B43"/>
          </p15:clr>
        </p15:guide>
        <p15:guide id="11" pos="2678">
          <p15:clr>
            <a:srgbClr val="F26B43"/>
          </p15:clr>
        </p15:guide>
        <p15:guide id="12" pos="3173">
          <p15:clr>
            <a:srgbClr val="F26B43"/>
          </p15:clr>
        </p15:guide>
        <p15:guide id="13" pos="3288">
          <p15:clr>
            <a:srgbClr val="F26B43"/>
          </p15:clr>
        </p15:guide>
        <p15:guide id="14" pos="3782">
          <p15:clr>
            <a:srgbClr val="F26B43"/>
          </p15:clr>
        </p15:guide>
        <p15:guide id="15" pos="3897">
          <p15:clr>
            <a:srgbClr val="F26B43"/>
          </p15:clr>
        </p15:guide>
        <p15:guide id="16" pos="4392">
          <p15:clr>
            <a:srgbClr val="F26B43"/>
          </p15:clr>
        </p15:guide>
        <p15:guide id="17" pos="4506">
          <p15:clr>
            <a:srgbClr val="F26B43"/>
          </p15:clr>
        </p15:guide>
        <p15:guide id="18" pos="5001">
          <p15:clr>
            <a:srgbClr val="F26B43"/>
          </p15:clr>
        </p15:guide>
        <p15:guide id="19" pos="5115">
          <p15:clr>
            <a:srgbClr val="F26B43"/>
          </p15:clr>
        </p15:guide>
        <p15:guide id="20" pos="5610">
          <p15:clr>
            <a:srgbClr val="F26B43"/>
          </p15:clr>
        </p15:guide>
        <p15:guide id="21" pos="5725">
          <p15:clr>
            <a:srgbClr val="F26B43"/>
          </p15:clr>
        </p15:guide>
        <p15:guide id="22" pos="6220">
          <p15:clr>
            <a:srgbClr val="F26B43"/>
          </p15:clr>
        </p15:guide>
        <p15:guide id="23" pos="6334">
          <p15:clr>
            <a:srgbClr val="F26B43"/>
          </p15:clr>
        </p15:guide>
        <p15:guide id="24" pos="6829">
          <p15:clr>
            <a:srgbClr val="F26B43"/>
          </p15:clr>
        </p15:guide>
        <p15:guide id="25" pos="6943">
          <p15:clr>
            <a:srgbClr val="F26B43"/>
          </p15:clr>
        </p15:guide>
        <p15:guide id="26" pos="7438">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3561174"/>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3" r:id="rId20"/>
    <p:sldLayoutId id="2147483944" r:id="rId21"/>
    <p:sldLayoutId id="2147483945" r:id="rId22"/>
    <p:sldLayoutId id="2147483946" r:id="rId23"/>
    <p:sldLayoutId id="2147483947" r:id="rId24"/>
    <p:sldLayoutId id="2147483948" r:id="rId25"/>
    <p:sldLayoutId id="2147483949" r:id="rId26"/>
    <p:sldLayoutId id="2147483951" r:id="rId27"/>
  </p:sldLayoutIdLst>
  <p:hf hdr="0" ftr="0" dt="0"/>
  <p:txStyles>
    <p:titleStyle>
      <a:lvl1pPr algn="l" defTabSz="914400" rtl="0" eaLnBrk="1" latinLnBrk="0" hangingPunct="1">
        <a:lnSpc>
          <a:spcPts val="42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1"/>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1"/>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1"/>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1"/>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1"/>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p15:clr>
            <a:srgbClr val="F26B43"/>
          </p15:clr>
        </p15:guide>
        <p15:guide id="2" orient="horz" pos="4081">
          <p15:clr>
            <a:srgbClr val="F26B43"/>
          </p15:clr>
        </p15:guide>
        <p15:guide id="3" pos="237">
          <p15:clr>
            <a:srgbClr val="F26B43"/>
          </p15:clr>
        </p15:guide>
        <p15:guide id="4" pos="732">
          <p15:clr>
            <a:srgbClr val="F26B43"/>
          </p15:clr>
        </p15:guide>
        <p15:guide id="5" pos="850">
          <p15:clr>
            <a:srgbClr val="F26B43"/>
          </p15:clr>
        </p15:guide>
        <p15:guide id="6" pos="1345">
          <p15:clr>
            <a:srgbClr val="F26B43"/>
          </p15:clr>
        </p15:guide>
        <p15:guide id="7" pos="1460">
          <p15:clr>
            <a:srgbClr val="F26B43"/>
          </p15:clr>
        </p15:guide>
        <p15:guide id="8" pos="1954">
          <p15:clr>
            <a:srgbClr val="F26B43"/>
          </p15:clr>
        </p15:guide>
        <p15:guide id="9" pos="2069">
          <p15:clr>
            <a:srgbClr val="F26B43"/>
          </p15:clr>
        </p15:guide>
        <p15:guide id="10" pos="2564">
          <p15:clr>
            <a:srgbClr val="F26B43"/>
          </p15:clr>
        </p15:guide>
        <p15:guide id="11" pos="2678">
          <p15:clr>
            <a:srgbClr val="F26B43"/>
          </p15:clr>
        </p15:guide>
        <p15:guide id="12" pos="3173">
          <p15:clr>
            <a:srgbClr val="F26B43"/>
          </p15:clr>
        </p15:guide>
        <p15:guide id="13" pos="3288">
          <p15:clr>
            <a:srgbClr val="F26B43"/>
          </p15:clr>
        </p15:guide>
        <p15:guide id="14" pos="3782">
          <p15:clr>
            <a:srgbClr val="F26B43"/>
          </p15:clr>
        </p15:guide>
        <p15:guide id="15" pos="3897">
          <p15:clr>
            <a:srgbClr val="F26B43"/>
          </p15:clr>
        </p15:guide>
        <p15:guide id="16" pos="4392">
          <p15:clr>
            <a:srgbClr val="F26B43"/>
          </p15:clr>
        </p15:guide>
        <p15:guide id="17" pos="4506">
          <p15:clr>
            <a:srgbClr val="F26B43"/>
          </p15:clr>
        </p15:guide>
        <p15:guide id="18" pos="5001">
          <p15:clr>
            <a:srgbClr val="F26B43"/>
          </p15:clr>
        </p15:guide>
        <p15:guide id="19" pos="5115">
          <p15:clr>
            <a:srgbClr val="F26B43"/>
          </p15:clr>
        </p15:guide>
        <p15:guide id="20" pos="5610">
          <p15:clr>
            <a:srgbClr val="F26B43"/>
          </p15:clr>
        </p15:guide>
        <p15:guide id="21" pos="5725">
          <p15:clr>
            <a:srgbClr val="F26B43"/>
          </p15:clr>
        </p15:guide>
        <p15:guide id="22" pos="6220">
          <p15:clr>
            <a:srgbClr val="F26B43"/>
          </p15:clr>
        </p15:guide>
        <p15:guide id="23" pos="6334">
          <p15:clr>
            <a:srgbClr val="F26B43"/>
          </p15:clr>
        </p15:guide>
        <p15:guide id="24" pos="6829">
          <p15:clr>
            <a:srgbClr val="F26B43"/>
          </p15:clr>
        </p15:guide>
        <p15:guide id="25" pos="6943">
          <p15:clr>
            <a:srgbClr val="F26B43"/>
          </p15:clr>
        </p15:guide>
        <p15:guide id="26" pos="7438">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
        <p:nvSpPr>
          <p:cNvPr id="6" name="Title Placeholder 1">
            <a:extLst>
              <a:ext uri="{FF2B5EF4-FFF2-40B4-BE49-F238E27FC236}">
                <a16:creationId xmlns:a16="http://schemas.microsoft.com/office/drawing/2014/main" id="{93D2B447-5F68-4A9A-B713-D3819BFF2DCA}"/>
              </a:ext>
            </a:extLst>
          </p:cNvPr>
          <p:cNvSpPr>
            <a:spLocks noGrp="1"/>
          </p:cNvSpPr>
          <p:nvPr>
            <p:ph type="title"/>
          </p:nvPr>
        </p:nvSpPr>
        <p:spPr>
          <a:xfrm>
            <a:off x="1349374" y="1138012"/>
            <a:ext cx="9491663" cy="687614"/>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7" name="Text Placeholder 2">
            <a:extLst>
              <a:ext uri="{FF2B5EF4-FFF2-40B4-BE49-F238E27FC236}">
                <a16:creationId xmlns:a16="http://schemas.microsoft.com/office/drawing/2014/main" id="{CCD36A0B-273C-4BD8-9D35-176E47470166}"/>
              </a:ext>
            </a:extLst>
          </p:cNvPr>
          <p:cNvSpPr>
            <a:spLocks noGrp="1"/>
          </p:cNvSpPr>
          <p:nvPr>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8" name="Graphic 31">
            <a:extLst>
              <a:ext uri="{FF2B5EF4-FFF2-40B4-BE49-F238E27FC236}">
                <a16:creationId xmlns:a16="http://schemas.microsoft.com/office/drawing/2014/main" id="{58D67576-821C-4414-B268-A5848D14AABA}"/>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342750790"/>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 id="2147483972" r:id="rId20"/>
    <p:sldLayoutId id="2147483973" r:id="rId21"/>
    <p:sldLayoutId id="2147483974" r:id="rId22"/>
    <p:sldLayoutId id="2147483975" r:id="rId23"/>
    <p:sldLayoutId id="2147483976" r:id="rId24"/>
    <p:sldLayoutId id="2147483977" r:id="rId25"/>
    <p:sldLayoutId id="2147483978" r:id="rId26"/>
    <p:sldLayoutId id="2147483979" r:id="rId27"/>
    <p:sldLayoutId id="2147483980" r:id="rId28"/>
    <p:sldLayoutId id="2147483981" r:id="rId29"/>
    <p:sldLayoutId id="2147483982" r:id="rId30"/>
    <p:sldLayoutId id="2147483983" r:id="rId31"/>
    <p:sldLayoutId id="2147483984" r:id="rId32"/>
    <p:sldLayoutId id="2147483985" r:id="rId33"/>
    <p:sldLayoutId id="2147483709" r:id="rId34"/>
    <p:sldLayoutId id="2147483649" r:id="rId35"/>
    <p:sldLayoutId id="2147483710" r:id="rId36"/>
    <p:sldLayoutId id="2147483711" r:id="rId37"/>
    <p:sldLayoutId id="2147483921" r:id="rId38"/>
    <p:sldLayoutId id="2147483922" r:id="rId39"/>
    <p:sldLayoutId id="2147483713" r:id="rId40"/>
    <p:sldLayoutId id="2147483823" r:id="rId41"/>
    <p:sldLayoutId id="2147483712" r:id="rId42"/>
    <p:sldLayoutId id="2147483714" r:id="rId43"/>
    <p:sldLayoutId id="2147483718" r:id="rId44"/>
    <p:sldLayoutId id="2147483806" r:id="rId45"/>
    <p:sldLayoutId id="2147483822" r:id="rId46"/>
    <p:sldLayoutId id="2147483847" r:id="rId47"/>
    <p:sldLayoutId id="2147483848" r:id="rId48"/>
    <p:sldLayoutId id="2147483849" r:id="rId49"/>
    <p:sldLayoutId id="2147483821" r:id="rId50"/>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5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5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5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5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5" pos="851">
          <p15:clr>
            <a:srgbClr val="F26B43"/>
          </p15:clr>
        </p15:guide>
        <p15:guide id="8" pos="1955">
          <p15:clr>
            <a:srgbClr val="F26B43"/>
          </p15:clr>
        </p15:guide>
        <p15:guide id="11" pos="2683">
          <p15:clr>
            <a:srgbClr val="F26B43"/>
          </p15:clr>
        </p15:guide>
        <p15:guide id="14" pos="3783">
          <p15:clr>
            <a:srgbClr val="F26B43"/>
          </p15:clr>
        </p15:guide>
        <p15:guide id="17" pos="4507">
          <p15:clr>
            <a:srgbClr val="F26B43"/>
          </p15:clr>
        </p15:guide>
        <p15:guide id="20" pos="5611">
          <p15:clr>
            <a:srgbClr val="F26B43"/>
          </p15:clr>
        </p15:guide>
        <p15:guide id="23" pos="6335">
          <p15:clr>
            <a:srgbClr val="F26B43"/>
          </p15:clr>
        </p15:guide>
        <p15:guide id="26" pos="7439">
          <p15:clr>
            <a:srgbClr val="F26B43"/>
          </p15:clr>
        </p15:guide>
        <p15:guide id="29" orient="horz" pos="238" userDrawn="1">
          <p15:clr>
            <a:srgbClr val="F26B43"/>
          </p15:clr>
        </p15:guide>
        <p15:guide id="30" orient="horz" pos="4081" userDrawn="1">
          <p15:clr>
            <a:srgbClr val="F26B43"/>
          </p15:clr>
        </p15:guide>
        <p15:guide id="31" pos="237" userDrawn="1">
          <p15:clr>
            <a:srgbClr val="F26B43"/>
          </p15:clr>
        </p15:guide>
        <p15:guide id="32" pos="732" userDrawn="1">
          <p15:clr>
            <a:srgbClr val="F26B43"/>
          </p15:clr>
        </p15:guide>
        <p15:guide id="33" pos="850" userDrawn="1">
          <p15:clr>
            <a:srgbClr val="F26B43"/>
          </p15:clr>
        </p15:guide>
        <p15:guide id="34" pos="1345" userDrawn="1">
          <p15:clr>
            <a:srgbClr val="F26B43"/>
          </p15:clr>
        </p15:guide>
        <p15:guide id="35" pos="1460" userDrawn="1">
          <p15:clr>
            <a:srgbClr val="F26B43"/>
          </p15:clr>
        </p15:guide>
        <p15:guide id="36" pos="1954" userDrawn="1">
          <p15:clr>
            <a:srgbClr val="F26B43"/>
          </p15:clr>
        </p15:guide>
        <p15:guide id="37" pos="2069" userDrawn="1">
          <p15:clr>
            <a:srgbClr val="F26B43"/>
          </p15:clr>
        </p15:guide>
        <p15:guide id="38" pos="2564" userDrawn="1">
          <p15:clr>
            <a:srgbClr val="F26B43"/>
          </p15:clr>
        </p15:guide>
        <p15:guide id="39" pos="2678" userDrawn="1">
          <p15:clr>
            <a:srgbClr val="F26B43"/>
          </p15:clr>
        </p15:guide>
        <p15:guide id="40" pos="3173" userDrawn="1">
          <p15:clr>
            <a:srgbClr val="F26B43"/>
          </p15:clr>
        </p15:guide>
        <p15:guide id="41" pos="3288" userDrawn="1">
          <p15:clr>
            <a:srgbClr val="F26B43"/>
          </p15:clr>
        </p15:guide>
        <p15:guide id="42" pos="3782" userDrawn="1">
          <p15:clr>
            <a:srgbClr val="F26B43"/>
          </p15:clr>
        </p15:guide>
        <p15:guide id="43" pos="3897" userDrawn="1">
          <p15:clr>
            <a:srgbClr val="F26B43"/>
          </p15:clr>
        </p15:guide>
        <p15:guide id="44" pos="4392" userDrawn="1">
          <p15:clr>
            <a:srgbClr val="F26B43"/>
          </p15:clr>
        </p15:guide>
        <p15:guide id="45" pos="4506" userDrawn="1">
          <p15:clr>
            <a:srgbClr val="F26B43"/>
          </p15:clr>
        </p15:guide>
        <p15:guide id="46" pos="5001" userDrawn="1">
          <p15:clr>
            <a:srgbClr val="F26B43"/>
          </p15:clr>
        </p15:guide>
        <p15:guide id="47" pos="5115" userDrawn="1">
          <p15:clr>
            <a:srgbClr val="F26B43"/>
          </p15:clr>
        </p15:guide>
        <p15:guide id="48" pos="5610" userDrawn="1">
          <p15:clr>
            <a:srgbClr val="F26B43"/>
          </p15:clr>
        </p15:guide>
        <p15:guide id="49" pos="5725" userDrawn="1">
          <p15:clr>
            <a:srgbClr val="F26B43"/>
          </p15:clr>
        </p15:guide>
        <p15:guide id="50" pos="6220" userDrawn="1">
          <p15:clr>
            <a:srgbClr val="F26B43"/>
          </p15:clr>
        </p15:guide>
        <p15:guide id="51" pos="6334" userDrawn="1">
          <p15:clr>
            <a:srgbClr val="F26B43"/>
          </p15:clr>
        </p15:guide>
        <p15:guide id="52" pos="6829" userDrawn="1">
          <p15:clr>
            <a:srgbClr val="F26B43"/>
          </p15:clr>
        </p15:guide>
        <p15:guide id="53" pos="6943" userDrawn="1">
          <p15:clr>
            <a:srgbClr val="F26B43"/>
          </p15:clr>
        </p15:guide>
        <p15:guide id="54" pos="7438" userDrawn="1">
          <p15:clr>
            <a:srgbClr val="F26B43"/>
          </p15:clr>
        </p15:guide>
        <p15:guide id="55" pos="3840" userDrawn="1">
          <p15:clr>
            <a:srgbClr val="9FCC3B"/>
          </p15:clr>
        </p15:guide>
        <p15:guide id="56" orient="horz" pos="2160" userDrawn="1">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635040259"/>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 id="2147484003" r:id="rId17"/>
    <p:sldLayoutId id="2147484004" r:id="rId18"/>
    <p:sldLayoutId id="2147484005" r:id="rId19"/>
    <p:sldLayoutId id="2147484006" r:id="rId20"/>
    <p:sldLayoutId id="2147484007" r:id="rId21"/>
    <p:sldLayoutId id="2147484008" r:id="rId22"/>
    <p:sldLayoutId id="2147484009" r:id="rId23"/>
    <p:sldLayoutId id="2147484010" r:id="rId24"/>
    <p:sldLayoutId id="2147484011" r:id="rId25"/>
    <p:sldLayoutId id="2147484012" r:id="rId26"/>
    <p:sldLayoutId id="2147484013" r:id="rId27"/>
    <p:sldLayoutId id="2147484014" r:id="rId28"/>
    <p:sldLayoutId id="2147484015" r:id="rId29"/>
    <p:sldLayoutId id="2147484016" r:id="rId30"/>
    <p:sldLayoutId id="2147484017" r:id="rId31"/>
    <p:sldLayoutId id="2147484018" r:id="rId32"/>
    <p:sldLayoutId id="2147484019" r:id="rId33"/>
    <p:sldLayoutId id="2147484020" r:id="rId34"/>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6"/>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6"/>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552435885"/>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 id="2147484034" r:id="rId13"/>
    <p:sldLayoutId id="2147484035" r:id="rId14"/>
    <p:sldLayoutId id="2147484036" r:id="rId15"/>
    <p:sldLayoutId id="2147484037" r:id="rId16"/>
    <p:sldLayoutId id="2147484038" r:id="rId17"/>
    <p:sldLayoutId id="2147484039" r:id="rId18"/>
    <p:sldLayoutId id="2147484040" r:id="rId19"/>
    <p:sldLayoutId id="2147484041" r:id="rId20"/>
    <p:sldLayoutId id="2147484042" r:id="rId21"/>
    <p:sldLayoutId id="2147484043" r:id="rId22"/>
    <p:sldLayoutId id="2147484044" r:id="rId23"/>
    <p:sldLayoutId id="2147484045" r:id="rId24"/>
    <p:sldLayoutId id="2147484046" r:id="rId25"/>
    <p:sldLayoutId id="2147484047" r:id="rId26"/>
    <p:sldLayoutId id="2147484048" r:id="rId27"/>
    <p:sldLayoutId id="2147484049" r:id="rId28"/>
    <p:sldLayoutId id="2147484050" r:id="rId29"/>
    <p:sldLayoutId id="2147484051" r:id="rId30"/>
    <p:sldLayoutId id="2147484052" r:id="rId31"/>
    <p:sldLayoutId id="2147484053" r:id="rId32"/>
    <p:sldLayoutId id="2147484054" r:id="rId33"/>
    <p:sldLayoutId id="2147484055" r:id="rId34"/>
    <p:sldLayoutId id="2147484056" r:id="rId35"/>
    <p:sldLayoutId id="2147484057" r:id="rId36"/>
    <p:sldLayoutId id="2147484058" r:id="rId37"/>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9"/>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9"/>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141163502"/>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 id="2147484077" r:id="rId18"/>
    <p:sldLayoutId id="2147484078" r:id="rId19"/>
    <p:sldLayoutId id="2147484079" r:id="rId20"/>
    <p:sldLayoutId id="2147484080" r:id="rId21"/>
    <p:sldLayoutId id="2147484081" r:id="rId22"/>
    <p:sldLayoutId id="2147484082" r:id="rId23"/>
    <p:sldLayoutId id="2147484083" r:id="rId24"/>
    <p:sldLayoutId id="2147484084" r:id="rId25"/>
    <p:sldLayoutId id="2147484085" r:id="rId26"/>
    <p:sldLayoutId id="2147484086" r:id="rId27"/>
    <p:sldLayoutId id="2147484087" r:id="rId28"/>
    <p:sldLayoutId id="2147484088" r:id="rId29"/>
    <p:sldLayoutId id="2147484089" r:id="rId30"/>
    <p:sldLayoutId id="2147484090" r:id="rId31"/>
    <p:sldLayoutId id="2147484091" r:id="rId32"/>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410813636"/>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0.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0.xml"/><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6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452879" y="1943347"/>
            <a:ext cx="6596062" cy="2431485"/>
          </a:xfrm>
        </p:spPr>
        <p:txBody>
          <a:bodyPr/>
          <a:lstStyle/>
          <a:p>
            <a:r>
              <a:rPr lang="en-US" dirty="0">
                <a:cs typeface="Arial" charset="0"/>
              </a:rPr>
              <a:t>Statistics </a:t>
            </a:r>
            <a:br>
              <a:rPr lang="en-US" dirty="0">
                <a:cs typeface="Arial" charset="0"/>
              </a:rPr>
            </a:br>
            <a:r>
              <a:rPr lang="en-US" dirty="0">
                <a:cs typeface="Arial" charset="0"/>
              </a:rPr>
              <a:t>recap</a:t>
            </a:r>
          </a:p>
        </p:txBody>
      </p:sp>
    </p:spTree>
    <p:extLst>
      <p:ext uri="{BB962C8B-B14F-4D97-AF65-F5344CB8AC3E}">
        <p14:creationId xmlns:p14="http://schemas.microsoft.com/office/powerpoint/2010/main" val="969029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5A2590-1AFB-452C-88FB-EA4AF52D311F}"/>
              </a:ext>
            </a:extLst>
          </p:cNvPr>
          <p:cNvSpPr>
            <a:spLocks noGrp="1"/>
          </p:cNvSpPr>
          <p:nvPr>
            <p:ph type="body" sz="quarter" idx="10"/>
          </p:nvPr>
        </p:nvSpPr>
        <p:spPr>
          <a:xfrm>
            <a:off x="384175" y="1106794"/>
            <a:ext cx="3702393" cy="2751999"/>
          </a:xfrm>
        </p:spPr>
        <p:txBody>
          <a:bodyPr/>
          <a:lstStyle/>
          <a:p>
            <a:r>
              <a:rPr lang="en-GB" sz="3200" dirty="0"/>
              <a:t>covariance</a:t>
            </a:r>
          </a:p>
        </p:txBody>
      </p:sp>
      <p:sp>
        <p:nvSpPr>
          <p:cNvPr id="3" name="Slide Number Placeholder 2">
            <a:extLst>
              <a:ext uri="{FF2B5EF4-FFF2-40B4-BE49-F238E27FC236}">
                <a16:creationId xmlns:a16="http://schemas.microsoft.com/office/drawing/2014/main" id="{D6E8C0E1-B6B1-4248-A005-A7E30E6972F3}"/>
              </a:ext>
            </a:extLst>
          </p:cNvPr>
          <p:cNvSpPr>
            <a:spLocks noGrp="1"/>
          </p:cNvSpPr>
          <p:nvPr>
            <p:ph type="sldNum" sz="quarter" idx="4"/>
          </p:nvPr>
        </p:nvSpPr>
        <p:spPr/>
        <p:txBody>
          <a:bodyPr/>
          <a:lstStyle/>
          <a:p>
            <a:fld id="{EF892D59-8F09-EF4B-AD6D-DA609442F868}" type="slidenum">
              <a:rPr lang="en-GB" smtClean="0"/>
              <a:pPr/>
              <a:t>10</a:t>
            </a:fld>
            <a:endParaRPr lang="en-GB"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D5F0EAEE-60E0-466A-A03A-5221662C6156}"/>
                  </a:ext>
                </a:extLst>
              </p:cNvPr>
              <p:cNvSpPr txBox="1">
                <a:spLocks/>
              </p:cNvSpPr>
              <p:nvPr/>
            </p:nvSpPr>
            <p:spPr>
              <a:xfrm>
                <a:off x="4340772" y="493987"/>
                <a:ext cx="7467053" cy="5985268"/>
              </a:xfrm>
              <a:prstGeom prst="rect">
                <a:avLst/>
              </a:prstGeom>
            </p:spPr>
            <p:txBody>
              <a:bodyPr/>
              <a:lstStyle>
                <a:lvl1pPr marL="270000" indent="-270000" algn="l" defTabSz="914400" rtl="0" eaLnBrk="1" latinLnBrk="0" hangingPunct="1">
                  <a:lnSpc>
                    <a:spcPts val="2200"/>
                  </a:lnSpc>
                  <a:spcBef>
                    <a:spcPts val="0"/>
                  </a:spcBef>
                  <a:spcAft>
                    <a:spcPts val="650"/>
                  </a:spcAft>
                  <a:buSzPct val="115000"/>
                  <a:buFontTx/>
                  <a:buBlip>
                    <a:blip r:embed="rId3"/>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buFontTx/>
                  <a:buNone/>
                </a:pPr>
                <a:r>
                  <a:rPr lang="en-US" sz="2000" dirty="0"/>
                  <a:t>Measure of how the values of two variables </a:t>
                </a:r>
                <a:r>
                  <a:rPr lang="en-US" sz="2000" b="1" dirty="0">
                    <a:solidFill>
                      <a:srgbClr val="008000"/>
                    </a:solidFill>
                  </a:rPr>
                  <a:t>vary together (co-vary).</a:t>
                </a:r>
              </a:p>
              <a:p>
                <a:pPr marL="457200" lvl="1" indent="0">
                  <a:lnSpc>
                    <a:spcPct val="100000"/>
                  </a:lnSpc>
                  <a:buFontTx/>
                  <a:buNone/>
                </a:pPr>
                <a14:m>
                  <m:oMath xmlns:m="http://schemas.openxmlformats.org/officeDocument/2006/math">
                    <m:r>
                      <a:rPr lang="en-GB" sz="2000" b="1" i="1">
                        <a:latin typeface="Cambria Math" panose="02040503050406030204" pitchFamily="18" charset="0"/>
                        <a:ea typeface="Cambria Math" panose="02040503050406030204" pitchFamily="18" charset="0"/>
                      </a:rPr>
                      <m:t>𝒄𝒐𝒗</m:t>
                    </m:r>
                    <m:r>
                      <a:rPr lang="en-GB" sz="2000" b="1" i="1">
                        <a:latin typeface="Cambria Math" panose="02040503050406030204" pitchFamily="18" charset="0"/>
                        <a:ea typeface="Cambria Math" panose="02040503050406030204" pitchFamily="18" charset="0"/>
                      </a:rPr>
                      <m:t>(</m:t>
                    </m:r>
                    <m:r>
                      <a:rPr lang="en-GB" sz="2000" b="1" i="1">
                        <a:latin typeface="Cambria Math" panose="02040503050406030204" pitchFamily="18" charset="0"/>
                        <a:ea typeface="Cambria Math" panose="02040503050406030204" pitchFamily="18" charset="0"/>
                      </a:rPr>
                      <m:t>𝒙</m:t>
                    </m:r>
                    <m:r>
                      <a:rPr lang="en-GB" sz="2000" b="1" i="1">
                        <a:latin typeface="Cambria Math" panose="02040503050406030204" pitchFamily="18" charset="0"/>
                        <a:ea typeface="Cambria Math" panose="02040503050406030204" pitchFamily="18" charset="0"/>
                      </a:rPr>
                      <m:t>,</m:t>
                    </m:r>
                    <m:r>
                      <a:rPr lang="en-GB" sz="2000" b="1" i="1">
                        <a:latin typeface="Cambria Math" panose="02040503050406030204" pitchFamily="18" charset="0"/>
                        <a:ea typeface="Cambria Math" panose="02040503050406030204" pitchFamily="18" charset="0"/>
                      </a:rPr>
                      <m:t>𝒚</m:t>
                    </m:r>
                    <m:r>
                      <a:rPr lang="en-GB" sz="2000" b="1" i="1">
                        <a:latin typeface="Cambria Math" panose="02040503050406030204" pitchFamily="18" charset="0"/>
                        <a:ea typeface="Cambria Math" panose="02040503050406030204" pitchFamily="18" charset="0"/>
                      </a:rPr>
                      <m:t>)=</m:t>
                    </m:r>
                    <m:f>
                      <m:fPr>
                        <m:ctrlPr>
                          <a:rPr lang="en-GB" sz="2000" b="1" i="1">
                            <a:latin typeface="Cambria Math" panose="02040503050406030204" pitchFamily="18" charset="0"/>
                            <a:ea typeface="Cambria Math" panose="02040503050406030204" pitchFamily="18" charset="0"/>
                          </a:rPr>
                        </m:ctrlPr>
                      </m:fPr>
                      <m:num>
                        <m:nary>
                          <m:naryPr>
                            <m:chr m:val="∑"/>
                            <m:ctrlPr>
                              <a:rPr lang="en-GB" sz="2000" b="1" i="1">
                                <a:latin typeface="Cambria Math" panose="02040503050406030204" pitchFamily="18" charset="0"/>
                                <a:ea typeface="Cambria Math" panose="02040503050406030204" pitchFamily="18" charset="0"/>
                              </a:rPr>
                            </m:ctrlPr>
                          </m:naryPr>
                          <m:sub>
                            <m:r>
                              <m:rPr>
                                <m:brk m:alnAt="23"/>
                              </m:rPr>
                              <a:rPr lang="en-GB" sz="2000" b="1" i="1">
                                <a:latin typeface="Cambria Math" panose="02040503050406030204" pitchFamily="18" charset="0"/>
                                <a:ea typeface="Cambria Math" panose="02040503050406030204" pitchFamily="18" charset="0"/>
                              </a:rPr>
                              <m:t>𝒊</m:t>
                            </m:r>
                            <m:r>
                              <a:rPr lang="en-GB" sz="2000" b="1" i="1">
                                <a:latin typeface="Cambria Math" panose="02040503050406030204" pitchFamily="18" charset="0"/>
                                <a:ea typeface="Cambria Math" panose="02040503050406030204" pitchFamily="18" charset="0"/>
                              </a:rPr>
                              <m:t>=</m:t>
                            </m:r>
                            <m:r>
                              <a:rPr lang="en-GB" sz="2000" b="1" i="1">
                                <a:latin typeface="Cambria Math" panose="02040503050406030204" pitchFamily="18" charset="0"/>
                                <a:ea typeface="Cambria Math" panose="02040503050406030204" pitchFamily="18" charset="0"/>
                              </a:rPr>
                              <m:t>𝟏</m:t>
                            </m:r>
                          </m:sub>
                          <m:sup>
                            <m:r>
                              <a:rPr lang="en-GB" sz="2000" b="1" i="1" smtClean="0">
                                <a:latin typeface="Cambria Math" panose="02040503050406030204" pitchFamily="18" charset="0"/>
                                <a:ea typeface="Cambria Math" panose="02040503050406030204" pitchFamily="18" charset="0"/>
                              </a:rPr>
                              <m:t>𝑵</m:t>
                            </m:r>
                          </m:sup>
                          <m:e>
                            <m:d>
                              <m:dPr>
                                <m:ctrlPr>
                                  <a:rPr lang="en-GB" sz="2000" i="1">
                                    <a:latin typeface="Cambria Math" panose="02040503050406030204" pitchFamily="18" charset="0"/>
                                    <a:ea typeface="Cambria Math" panose="02040503050406030204" pitchFamily="18" charset="0"/>
                                  </a:rPr>
                                </m:ctrlPr>
                              </m:dPr>
                              <m:e>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𝒙</m:t>
                                    </m:r>
                                  </m:e>
                                  <m:sub>
                                    <m:r>
                                      <a:rPr lang="en-GB" sz="2000" i="1">
                                        <a:latin typeface="Cambria Math" panose="02040503050406030204" pitchFamily="18" charset="0"/>
                                        <a:ea typeface="Cambria Math" panose="02040503050406030204" pitchFamily="18" charset="0"/>
                                      </a:rPr>
                                      <m:t>𝒊</m:t>
                                    </m:r>
                                  </m:sub>
                                </m:sSub>
                                <m:r>
                                  <a:rPr lang="en-GB" sz="2000" i="1">
                                    <a:latin typeface="Cambria Math" panose="02040503050406030204" pitchFamily="18" charset="0"/>
                                    <a:ea typeface="Cambria Math" panose="02040503050406030204" pitchFamily="18" charset="0"/>
                                  </a:rPr>
                                  <m:t>−</m:t>
                                </m:r>
                                <m:acc>
                                  <m:accPr>
                                    <m:chr m:val="̅"/>
                                    <m:ctrlPr>
                                      <a:rPr lang="en-GB" sz="2000" i="1">
                                        <a:latin typeface="Cambria Math" panose="02040503050406030204" pitchFamily="18" charset="0"/>
                                        <a:ea typeface="Cambria Math" panose="02040503050406030204" pitchFamily="18" charset="0"/>
                                      </a:rPr>
                                    </m:ctrlPr>
                                  </m:accPr>
                                  <m:e>
                                    <m:r>
                                      <a:rPr lang="en-GB" sz="2000" i="1">
                                        <a:latin typeface="Cambria Math" panose="02040503050406030204" pitchFamily="18" charset="0"/>
                                        <a:ea typeface="Cambria Math" panose="02040503050406030204" pitchFamily="18" charset="0"/>
                                      </a:rPr>
                                      <m:t>𝒙</m:t>
                                    </m:r>
                                  </m:e>
                                </m:acc>
                              </m:e>
                            </m:d>
                            <m:d>
                              <m:dPr>
                                <m:ctrlPr>
                                  <a:rPr lang="en-GB" sz="2000" i="1">
                                    <a:latin typeface="Cambria Math" panose="02040503050406030204" pitchFamily="18" charset="0"/>
                                    <a:ea typeface="Cambria Math" panose="02040503050406030204" pitchFamily="18" charset="0"/>
                                  </a:rPr>
                                </m:ctrlPr>
                              </m:dPr>
                              <m:e>
                                <m:sSub>
                                  <m:sSubPr>
                                    <m:ctrlPr>
                                      <a:rPr lang="en-GB" sz="2000" i="1">
                                        <a:latin typeface="Cambria Math" panose="02040503050406030204" pitchFamily="18" charset="0"/>
                                        <a:ea typeface="Cambria Math" panose="02040503050406030204" pitchFamily="18" charset="0"/>
                                      </a:rPr>
                                    </m:ctrlPr>
                                  </m:sSubPr>
                                  <m:e>
                                    <m:r>
                                      <a:rPr lang="en-GB" sz="2000" b="1" i="1">
                                        <a:latin typeface="Cambria Math" panose="02040503050406030204" pitchFamily="18" charset="0"/>
                                        <a:ea typeface="Cambria Math" panose="02040503050406030204" pitchFamily="18" charset="0"/>
                                      </a:rPr>
                                      <m:t>𝒚</m:t>
                                    </m:r>
                                  </m:e>
                                  <m:sub>
                                    <m:r>
                                      <a:rPr lang="en-GB" sz="2000" i="1">
                                        <a:latin typeface="Cambria Math" panose="02040503050406030204" pitchFamily="18" charset="0"/>
                                        <a:ea typeface="Cambria Math" panose="02040503050406030204" pitchFamily="18" charset="0"/>
                                      </a:rPr>
                                      <m:t>𝒊</m:t>
                                    </m:r>
                                  </m:sub>
                                </m:sSub>
                                <m:r>
                                  <a:rPr lang="en-GB" sz="2000" i="1">
                                    <a:latin typeface="Cambria Math" panose="02040503050406030204" pitchFamily="18" charset="0"/>
                                    <a:ea typeface="Cambria Math" panose="02040503050406030204" pitchFamily="18" charset="0"/>
                                  </a:rPr>
                                  <m:t>−</m:t>
                                </m:r>
                                <m:acc>
                                  <m:accPr>
                                    <m:chr m:val="̅"/>
                                    <m:ctrlPr>
                                      <a:rPr lang="en-GB" sz="2000" i="1">
                                        <a:latin typeface="Cambria Math" panose="02040503050406030204" pitchFamily="18" charset="0"/>
                                        <a:ea typeface="Cambria Math" panose="02040503050406030204" pitchFamily="18" charset="0"/>
                                      </a:rPr>
                                    </m:ctrlPr>
                                  </m:accPr>
                                  <m:e>
                                    <m:r>
                                      <a:rPr lang="en-GB" sz="2000" b="1" i="1">
                                        <a:latin typeface="Cambria Math" panose="02040503050406030204" pitchFamily="18" charset="0"/>
                                        <a:ea typeface="Cambria Math" panose="02040503050406030204" pitchFamily="18" charset="0"/>
                                      </a:rPr>
                                      <m:t>𝒚</m:t>
                                    </m:r>
                                  </m:e>
                                </m:acc>
                              </m:e>
                            </m:d>
                          </m:e>
                        </m:nary>
                      </m:num>
                      <m:den>
                        <m:r>
                          <a:rPr lang="en-GB" sz="2000" b="1" i="1" smtClean="0">
                            <a:latin typeface="Cambria Math" panose="02040503050406030204" pitchFamily="18" charset="0"/>
                            <a:ea typeface="Cambria Math" panose="02040503050406030204" pitchFamily="18" charset="0"/>
                          </a:rPr>
                          <m:t>𝑵</m:t>
                        </m:r>
                      </m:den>
                    </m:f>
                  </m:oMath>
                </a14:m>
                <a:r>
                  <a:rPr lang="en-GB" sz="2000" dirty="0">
                    <a:solidFill>
                      <a:srgbClr val="FF0000"/>
                    </a:solidFill>
                    <a:ea typeface="Cambria Math" panose="02040503050406030204" pitchFamily="18" charset="0"/>
                  </a:rPr>
                  <a:t> (population) </a:t>
                </a:r>
              </a:p>
              <a:p>
                <a:pPr marL="457200" lvl="1" indent="0">
                  <a:lnSpc>
                    <a:spcPct val="100000"/>
                  </a:lnSpc>
                  <a:buFontTx/>
                  <a:buNone/>
                </a:pPr>
                <a14:m>
                  <m:oMath xmlns:m="http://schemas.openxmlformats.org/officeDocument/2006/math">
                    <m:r>
                      <a:rPr lang="en-GB" sz="2000" b="1" i="1">
                        <a:latin typeface="Cambria Math" panose="02040503050406030204" pitchFamily="18" charset="0"/>
                        <a:ea typeface="Cambria Math" panose="02040503050406030204" pitchFamily="18" charset="0"/>
                      </a:rPr>
                      <m:t>𝒄𝒐𝒗</m:t>
                    </m:r>
                    <m:r>
                      <a:rPr lang="en-GB" sz="2000" b="1" i="1">
                        <a:latin typeface="Cambria Math" panose="02040503050406030204" pitchFamily="18" charset="0"/>
                        <a:ea typeface="Cambria Math" panose="02040503050406030204" pitchFamily="18" charset="0"/>
                      </a:rPr>
                      <m:t>(</m:t>
                    </m:r>
                    <m:r>
                      <a:rPr lang="en-GB" sz="2000" b="1" i="1">
                        <a:latin typeface="Cambria Math" panose="02040503050406030204" pitchFamily="18" charset="0"/>
                        <a:ea typeface="Cambria Math" panose="02040503050406030204" pitchFamily="18" charset="0"/>
                      </a:rPr>
                      <m:t>𝒙</m:t>
                    </m:r>
                    <m:r>
                      <a:rPr lang="en-GB" sz="2000" b="1" i="1">
                        <a:latin typeface="Cambria Math" panose="02040503050406030204" pitchFamily="18" charset="0"/>
                        <a:ea typeface="Cambria Math" panose="02040503050406030204" pitchFamily="18" charset="0"/>
                      </a:rPr>
                      <m:t>,</m:t>
                    </m:r>
                    <m:r>
                      <a:rPr lang="en-GB" sz="2000" b="1" i="1">
                        <a:latin typeface="Cambria Math" panose="02040503050406030204" pitchFamily="18" charset="0"/>
                        <a:ea typeface="Cambria Math" panose="02040503050406030204" pitchFamily="18" charset="0"/>
                      </a:rPr>
                      <m:t>𝒚</m:t>
                    </m:r>
                    <m:r>
                      <a:rPr lang="en-GB" sz="2000" b="1" i="1">
                        <a:latin typeface="Cambria Math" panose="02040503050406030204" pitchFamily="18" charset="0"/>
                        <a:ea typeface="Cambria Math" panose="02040503050406030204" pitchFamily="18" charset="0"/>
                      </a:rPr>
                      <m:t>)=</m:t>
                    </m:r>
                    <m:f>
                      <m:fPr>
                        <m:ctrlPr>
                          <a:rPr lang="en-GB" sz="2000" b="1" i="1">
                            <a:latin typeface="Cambria Math" panose="02040503050406030204" pitchFamily="18" charset="0"/>
                            <a:ea typeface="Cambria Math" panose="02040503050406030204" pitchFamily="18" charset="0"/>
                          </a:rPr>
                        </m:ctrlPr>
                      </m:fPr>
                      <m:num>
                        <m:nary>
                          <m:naryPr>
                            <m:chr m:val="∑"/>
                            <m:ctrlPr>
                              <a:rPr lang="en-GB" sz="2000" b="1" i="1">
                                <a:latin typeface="Cambria Math" panose="02040503050406030204" pitchFamily="18" charset="0"/>
                                <a:ea typeface="Cambria Math" panose="02040503050406030204" pitchFamily="18" charset="0"/>
                              </a:rPr>
                            </m:ctrlPr>
                          </m:naryPr>
                          <m:sub>
                            <m:r>
                              <m:rPr>
                                <m:brk m:alnAt="23"/>
                              </m:rPr>
                              <a:rPr lang="en-GB" sz="2000" b="1" i="1">
                                <a:latin typeface="Cambria Math" panose="02040503050406030204" pitchFamily="18" charset="0"/>
                                <a:ea typeface="Cambria Math" panose="02040503050406030204" pitchFamily="18" charset="0"/>
                              </a:rPr>
                              <m:t>𝒊</m:t>
                            </m:r>
                            <m:r>
                              <a:rPr lang="en-GB" sz="2000" b="1" i="1">
                                <a:latin typeface="Cambria Math" panose="02040503050406030204" pitchFamily="18" charset="0"/>
                                <a:ea typeface="Cambria Math" panose="02040503050406030204" pitchFamily="18" charset="0"/>
                              </a:rPr>
                              <m:t>=</m:t>
                            </m:r>
                            <m:r>
                              <a:rPr lang="en-GB" sz="2000" b="1" i="1">
                                <a:latin typeface="Cambria Math" panose="02040503050406030204" pitchFamily="18" charset="0"/>
                                <a:ea typeface="Cambria Math" panose="02040503050406030204" pitchFamily="18" charset="0"/>
                              </a:rPr>
                              <m:t>𝟏</m:t>
                            </m:r>
                          </m:sub>
                          <m:sup>
                            <m:r>
                              <a:rPr lang="en-GB" sz="2000" b="1" i="1">
                                <a:latin typeface="Cambria Math" panose="02040503050406030204" pitchFamily="18" charset="0"/>
                                <a:ea typeface="Cambria Math" panose="02040503050406030204" pitchFamily="18" charset="0"/>
                              </a:rPr>
                              <m:t>𝒏</m:t>
                            </m:r>
                          </m:sup>
                          <m:e>
                            <m:d>
                              <m:dPr>
                                <m:ctrlPr>
                                  <a:rPr lang="en-GB" sz="2000" i="1">
                                    <a:latin typeface="Cambria Math" panose="02040503050406030204" pitchFamily="18" charset="0"/>
                                    <a:ea typeface="Cambria Math" panose="02040503050406030204" pitchFamily="18" charset="0"/>
                                  </a:rPr>
                                </m:ctrlPr>
                              </m:dPr>
                              <m:e>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𝒙</m:t>
                                    </m:r>
                                  </m:e>
                                  <m:sub>
                                    <m:r>
                                      <a:rPr lang="en-GB" sz="2000" i="1">
                                        <a:latin typeface="Cambria Math" panose="02040503050406030204" pitchFamily="18" charset="0"/>
                                        <a:ea typeface="Cambria Math" panose="02040503050406030204" pitchFamily="18" charset="0"/>
                                      </a:rPr>
                                      <m:t>𝒊</m:t>
                                    </m:r>
                                  </m:sub>
                                </m:sSub>
                                <m:r>
                                  <a:rPr lang="en-GB" sz="2000" i="1">
                                    <a:latin typeface="Cambria Math" panose="02040503050406030204" pitchFamily="18" charset="0"/>
                                    <a:ea typeface="Cambria Math" panose="02040503050406030204" pitchFamily="18" charset="0"/>
                                  </a:rPr>
                                  <m:t>−</m:t>
                                </m:r>
                                <m:acc>
                                  <m:accPr>
                                    <m:chr m:val="̅"/>
                                    <m:ctrlPr>
                                      <a:rPr lang="en-GB" sz="2000" i="1">
                                        <a:latin typeface="Cambria Math" panose="02040503050406030204" pitchFamily="18" charset="0"/>
                                        <a:ea typeface="Cambria Math" panose="02040503050406030204" pitchFamily="18" charset="0"/>
                                      </a:rPr>
                                    </m:ctrlPr>
                                  </m:accPr>
                                  <m:e>
                                    <m:r>
                                      <a:rPr lang="en-GB" sz="2000" i="1">
                                        <a:latin typeface="Cambria Math" panose="02040503050406030204" pitchFamily="18" charset="0"/>
                                        <a:ea typeface="Cambria Math" panose="02040503050406030204" pitchFamily="18" charset="0"/>
                                      </a:rPr>
                                      <m:t>𝒙</m:t>
                                    </m:r>
                                  </m:e>
                                </m:acc>
                              </m:e>
                            </m:d>
                            <m:d>
                              <m:dPr>
                                <m:ctrlPr>
                                  <a:rPr lang="en-GB" sz="2000" i="1">
                                    <a:latin typeface="Cambria Math" panose="02040503050406030204" pitchFamily="18" charset="0"/>
                                    <a:ea typeface="Cambria Math" panose="02040503050406030204" pitchFamily="18" charset="0"/>
                                  </a:rPr>
                                </m:ctrlPr>
                              </m:dPr>
                              <m:e>
                                <m:sSub>
                                  <m:sSubPr>
                                    <m:ctrlPr>
                                      <a:rPr lang="en-GB" sz="2000" i="1">
                                        <a:latin typeface="Cambria Math" panose="02040503050406030204" pitchFamily="18" charset="0"/>
                                        <a:ea typeface="Cambria Math" panose="02040503050406030204" pitchFamily="18" charset="0"/>
                                      </a:rPr>
                                    </m:ctrlPr>
                                  </m:sSubPr>
                                  <m:e>
                                    <m:r>
                                      <a:rPr lang="en-GB" sz="2000" b="1" i="1">
                                        <a:latin typeface="Cambria Math" panose="02040503050406030204" pitchFamily="18" charset="0"/>
                                        <a:ea typeface="Cambria Math" panose="02040503050406030204" pitchFamily="18" charset="0"/>
                                      </a:rPr>
                                      <m:t>𝒚</m:t>
                                    </m:r>
                                  </m:e>
                                  <m:sub>
                                    <m:r>
                                      <a:rPr lang="en-GB" sz="2000" i="1">
                                        <a:latin typeface="Cambria Math" panose="02040503050406030204" pitchFamily="18" charset="0"/>
                                        <a:ea typeface="Cambria Math" panose="02040503050406030204" pitchFamily="18" charset="0"/>
                                      </a:rPr>
                                      <m:t>𝒊</m:t>
                                    </m:r>
                                  </m:sub>
                                </m:sSub>
                                <m:r>
                                  <a:rPr lang="en-GB" sz="2000" i="1">
                                    <a:latin typeface="Cambria Math" panose="02040503050406030204" pitchFamily="18" charset="0"/>
                                    <a:ea typeface="Cambria Math" panose="02040503050406030204" pitchFamily="18" charset="0"/>
                                  </a:rPr>
                                  <m:t>−</m:t>
                                </m:r>
                                <m:acc>
                                  <m:accPr>
                                    <m:chr m:val="̅"/>
                                    <m:ctrlPr>
                                      <a:rPr lang="en-GB" sz="2000" i="1">
                                        <a:latin typeface="Cambria Math" panose="02040503050406030204" pitchFamily="18" charset="0"/>
                                        <a:ea typeface="Cambria Math" panose="02040503050406030204" pitchFamily="18" charset="0"/>
                                      </a:rPr>
                                    </m:ctrlPr>
                                  </m:accPr>
                                  <m:e>
                                    <m:r>
                                      <a:rPr lang="en-GB" sz="2000" b="1" i="1">
                                        <a:latin typeface="Cambria Math" panose="02040503050406030204" pitchFamily="18" charset="0"/>
                                        <a:ea typeface="Cambria Math" panose="02040503050406030204" pitchFamily="18" charset="0"/>
                                      </a:rPr>
                                      <m:t>𝒚</m:t>
                                    </m:r>
                                  </m:e>
                                </m:acc>
                              </m:e>
                            </m:d>
                          </m:e>
                        </m:nary>
                      </m:num>
                      <m:den>
                        <m:r>
                          <a:rPr lang="en-GB" sz="2000" b="1" i="1">
                            <a:latin typeface="Cambria Math" panose="02040503050406030204" pitchFamily="18" charset="0"/>
                            <a:ea typeface="Cambria Math" panose="02040503050406030204" pitchFamily="18" charset="0"/>
                          </a:rPr>
                          <m:t>𝒏</m:t>
                        </m:r>
                        <m:r>
                          <a:rPr lang="en-GB" sz="2000" b="1" i="1">
                            <a:latin typeface="Cambria Math" panose="02040503050406030204" pitchFamily="18" charset="0"/>
                            <a:ea typeface="Cambria Math" panose="02040503050406030204" pitchFamily="18" charset="0"/>
                          </a:rPr>
                          <m:t>−</m:t>
                        </m:r>
                        <m:r>
                          <a:rPr lang="en-GB" sz="2000" b="1" i="1">
                            <a:latin typeface="Cambria Math" panose="02040503050406030204" pitchFamily="18" charset="0"/>
                            <a:ea typeface="Cambria Math" panose="02040503050406030204" pitchFamily="18" charset="0"/>
                          </a:rPr>
                          <m:t>𝟏</m:t>
                        </m:r>
                      </m:den>
                    </m:f>
                  </m:oMath>
                </a14:m>
                <a:r>
                  <a:rPr lang="en-GB" sz="2000" dirty="0">
                    <a:solidFill>
                      <a:srgbClr val="FF0000"/>
                    </a:solidFill>
                    <a:ea typeface="Cambria Math" panose="02040503050406030204" pitchFamily="18" charset="0"/>
                  </a:rPr>
                  <a:t> (sample)</a:t>
                </a:r>
              </a:p>
              <a:p>
                <a:pPr marL="0" indent="0">
                  <a:lnSpc>
                    <a:spcPct val="100000"/>
                  </a:lnSpc>
                  <a:buFontTx/>
                  <a:buNone/>
                </a:pPr>
                <a:r>
                  <a:rPr lang="en-GB" sz="2000" dirty="0">
                    <a:ea typeface="Cambria Math" panose="02040503050406030204" pitchFamily="18" charset="0"/>
                  </a:rPr>
                  <a:t>	</a:t>
                </a:r>
                <a14:m>
                  <m:oMath xmlns:m="http://schemas.openxmlformats.org/officeDocument/2006/math">
                    <m:acc>
                      <m:accPr>
                        <m:chr m:val="̅"/>
                        <m:ctrlPr>
                          <a:rPr lang="en-GB" sz="2000" i="1">
                            <a:latin typeface="Cambria Math" panose="02040503050406030204" pitchFamily="18" charset="0"/>
                            <a:ea typeface="Cambria Math" panose="02040503050406030204" pitchFamily="18" charset="0"/>
                          </a:rPr>
                        </m:ctrlPr>
                      </m:accPr>
                      <m:e>
                        <m:r>
                          <a:rPr lang="en-GB" sz="2000" i="1">
                            <a:latin typeface="Cambria Math" panose="02040503050406030204" pitchFamily="18" charset="0"/>
                            <a:ea typeface="Cambria Math" panose="02040503050406030204" pitchFamily="18" charset="0"/>
                          </a:rPr>
                          <m:t>𝒙</m:t>
                        </m:r>
                      </m:e>
                    </m:acc>
                  </m:oMath>
                </a14:m>
                <a:r>
                  <a:rPr lang="en-GB" sz="2000" b="0" dirty="0"/>
                  <a:t> - mean of </a:t>
                </a:r>
                <a14:m>
                  <m:oMath xmlns:m="http://schemas.openxmlformats.org/officeDocument/2006/math">
                    <m:d>
                      <m:dPr>
                        <m:begChr m:val="{"/>
                        <m:endChr m:val="}"/>
                        <m:ctrlPr>
                          <a:rPr lang="en-GB" sz="2000" b="0" i="1" smtClean="0">
                            <a:latin typeface="Cambria Math" panose="02040503050406030204" pitchFamily="18" charset="0"/>
                          </a:rPr>
                        </m:ctrlPr>
                      </m:dPr>
                      <m:e>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m:t>
                        </m:r>
                        <m:sSub>
                          <m:sSubPr>
                            <m:ctrlPr>
                              <a:rPr lang="en-GB" sz="2000" b="0" i="1">
                                <a:latin typeface="Cambria Math" panose="02040503050406030204" pitchFamily="18" charset="0"/>
                              </a:rPr>
                            </m:ctrlPr>
                          </m:sSubPr>
                          <m:e>
                            <m:r>
                              <a:rPr lang="en-GB" sz="2000" b="0" i="1">
                                <a:latin typeface="Cambria Math" panose="02040503050406030204" pitchFamily="18" charset="0"/>
                              </a:rPr>
                              <m:t>𝑥</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m:t>
                        </m:r>
                        <m:sSub>
                          <m:sSubPr>
                            <m:ctrlPr>
                              <a:rPr lang="en-GB" sz="2000" b="0" i="1">
                                <a:latin typeface="Cambria Math" panose="02040503050406030204" pitchFamily="18" charset="0"/>
                              </a:rPr>
                            </m:ctrlPr>
                          </m:sSubPr>
                          <m:e>
                            <m:r>
                              <a:rPr lang="en-GB" sz="2000" b="0" i="1">
                                <a:latin typeface="Cambria Math" panose="02040503050406030204" pitchFamily="18" charset="0"/>
                              </a:rPr>
                              <m:t>𝑥</m:t>
                            </m:r>
                          </m:e>
                          <m:sub>
                            <m:r>
                              <a:rPr lang="en-GB" sz="2000" b="0" i="1" smtClean="0">
                                <a:latin typeface="Cambria Math" panose="02040503050406030204" pitchFamily="18" charset="0"/>
                              </a:rPr>
                              <m:t>𝑛</m:t>
                            </m:r>
                          </m:sub>
                        </m:sSub>
                      </m:e>
                    </m:d>
                  </m:oMath>
                </a14:m>
                <a:r>
                  <a:rPr lang="en-GB" sz="2000" b="0" dirty="0"/>
                  <a:t> or </a:t>
                </a:r>
                <a14:m>
                  <m:oMath xmlns:m="http://schemas.openxmlformats.org/officeDocument/2006/math">
                    <m:d>
                      <m:dPr>
                        <m:begChr m:val="{"/>
                        <m:endChr m:val="}"/>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𝑥</m:t>
                            </m:r>
                          </m:e>
                          <m:sub>
                            <m:r>
                              <a:rPr lang="en-GB" sz="2000" i="1">
                                <a:latin typeface="Cambria Math" panose="02040503050406030204" pitchFamily="18" charset="0"/>
                              </a:rPr>
                              <m:t>1</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𝑥</m:t>
                            </m:r>
                          </m:e>
                          <m:sub>
                            <m:r>
                              <a:rPr lang="en-GB" sz="2000" i="1">
                                <a:latin typeface="Cambria Math" panose="02040503050406030204" pitchFamily="18" charset="0"/>
                              </a:rPr>
                              <m:t>2</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𝑥</m:t>
                            </m:r>
                          </m:e>
                          <m:sub>
                            <m:r>
                              <a:rPr lang="en-GB" sz="2000" b="0" i="1" smtClean="0">
                                <a:latin typeface="Cambria Math" panose="02040503050406030204" pitchFamily="18" charset="0"/>
                              </a:rPr>
                              <m:t>𝑁</m:t>
                            </m:r>
                          </m:sub>
                        </m:sSub>
                      </m:e>
                    </m:d>
                  </m:oMath>
                </a14:m>
                <a:endParaRPr lang="en-GB" sz="2000" b="0" dirty="0"/>
              </a:p>
              <a:p>
                <a:pPr marL="0" indent="0">
                  <a:lnSpc>
                    <a:spcPct val="100000"/>
                  </a:lnSpc>
                  <a:buFontTx/>
                  <a:buNone/>
                </a:pPr>
                <a:r>
                  <a:rPr lang="en-GB" sz="2000" dirty="0">
                    <a:ea typeface="Cambria Math" panose="02040503050406030204" pitchFamily="18" charset="0"/>
                  </a:rPr>
                  <a:t>	</a:t>
                </a:r>
                <a14:m>
                  <m:oMath xmlns:m="http://schemas.openxmlformats.org/officeDocument/2006/math">
                    <m:acc>
                      <m:accPr>
                        <m:chr m:val="̅"/>
                        <m:ctrlPr>
                          <a:rPr lang="en-GB" sz="2000" i="1">
                            <a:latin typeface="Cambria Math" panose="02040503050406030204" pitchFamily="18" charset="0"/>
                            <a:ea typeface="Cambria Math" panose="02040503050406030204" pitchFamily="18" charset="0"/>
                          </a:rPr>
                        </m:ctrlPr>
                      </m:accPr>
                      <m:e>
                        <m:r>
                          <a:rPr lang="en-GB" sz="2000" i="1" smtClean="0">
                            <a:latin typeface="Cambria Math" panose="02040503050406030204" pitchFamily="18" charset="0"/>
                            <a:ea typeface="Cambria Math" panose="02040503050406030204" pitchFamily="18" charset="0"/>
                          </a:rPr>
                          <m:t>𝒚</m:t>
                        </m:r>
                      </m:e>
                    </m:acc>
                  </m:oMath>
                </a14:m>
                <a:r>
                  <a:rPr lang="en-GB" sz="2000" dirty="0"/>
                  <a:t> - </a:t>
                </a:r>
                <a:r>
                  <a:rPr lang="en-GB" sz="2000" b="0" dirty="0"/>
                  <a:t>mean of </a:t>
                </a:r>
                <a14:m>
                  <m:oMath xmlns:m="http://schemas.openxmlformats.org/officeDocument/2006/math">
                    <m:d>
                      <m:dPr>
                        <m:begChr m:val="{"/>
                        <m:endChr m:val="}"/>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𝑦</m:t>
                            </m:r>
                          </m:e>
                          <m:sub>
                            <m:r>
                              <a:rPr lang="en-GB" sz="2000" i="1">
                                <a:latin typeface="Cambria Math" panose="02040503050406030204" pitchFamily="18" charset="0"/>
                              </a:rPr>
                              <m:t>1</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𝑦</m:t>
                            </m:r>
                          </m:e>
                          <m:sub>
                            <m:r>
                              <a:rPr lang="en-GB" sz="2000" i="1">
                                <a:latin typeface="Cambria Math" panose="02040503050406030204" pitchFamily="18" charset="0"/>
                              </a:rPr>
                              <m:t>2</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𝑦</m:t>
                            </m:r>
                          </m:e>
                          <m:sub>
                            <m:r>
                              <a:rPr lang="en-GB" sz="2000" i="1">
                                <a:latin typeface="Cambria Math" panose="02040503050406030204" pitchFamily="18" charset="0"/>
                              </a:rPr>
                              <m:t>𝑛</m:t>
                            </m:r>
                          </m:sub>
                        </m:sSub>
                      </m:e>
                    </m:d>
                  </m:oMath>
                </a14:m>
                <a:r>
                  <a:rPr lang="en-GB" sz="2000" dirty="0"/>
                  <a:t> </a:t>
                </a:r>
                <a:r>
                  <a:rPr lang="en-GB" sz="2000" b="0" dirty="0"/>
                  <a:t>or</a:t>
                </a:r>
                <a:r>
                  <a:rPr lang="en-GB" sz="2000" dirty="0"/>
                  <a:t> </a:t>
                </a:r>
                <a14:m>
                  <m:oMath xmlns:m="http://schemas.openxmlformats.org/officeDocument/2006/math">
                    <m:d>
                      <m:dPr>
                        <m:begChr m:val="{"/>
                        <m:endChr m:val="}"/>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𝑦</m:t>
                            </m:r>
                          </m:e>
                          <m:sub>
                            <m:r>
                              <a:rPr lang="en-GB" sz="2000" i="1">
                                <a:latin typeface="Cambria Math" panose="02040503050406030204" pitchFamily="18" charset="0"/>
                              </a:rPr>
                              <m:t>1</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𝑦</m:t>
                            </m:r>
                          </m:e>
                          <m:sub>
                            <m:r>
                              <a:rPr lang="en-GB" sz="2000" i="1">
                                <a:latin typeface="Cambria Math" panose="02040503050406030204" pitchFamily="18" charset="0"/>
                              </a:rPr>
                              <m:t>2</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𝑦</m:t>
                            </m:r>
                          </m:e>
                          <m:sub>
                            <m:r>
                              <a:rPr lang="en-GB" sz="2000" b="0" i="1" smtClean="0">
                                <a:latin typeface="Cambria Math" panose="02040503050406030204" pitchFamily="18" charset="0"/>
                              </a:rPr>
                              <m:t>𝑁</m:t>
                            </m:r>
                          </m:sub>
                        </m:sSub>
                      </m:e>
                    </m:d>
                  </m:oMath>
                </a14:m>
                <a:endParaRPr lang="en-GB" sz="2000" dirty="0"/>
              </a:p>
              <a:p>
                <a:pPr marL="0" indent="0">
                  <a:lnSpc>
                    <a:spcPct val="100000"/>
                  </a:lnSpc>
                  <a:buFontTx/>
                  <a:buNone/>
                </a:pPr>
                <a:endParaRPr lang="en-GB" sz="2000" dirty="0"/>
              </a:p>
              <a:p>
                <a:pPr marL="342900" indent="-342900">
                  <a:lnSpc>
                    <a:spcPct val="100000"/>
                  </a:lnSpc>
                  <a:buFont typeface="Arial" panose="020B0604020202020204" pitchFamily="34" charset="0"/>
                  <a:buChar char="•"/>
                </a:pPr>
                <a:r>
                  <a:rPr lang="en-US" altLang="zh-CN" sz="2000" b="0" dirty="0">
                    <a:ea typeface="宋体" pitchFamily="2" charset="-122"/>
                  </a:rPr>
                  <a:t>When two variables move in the </a:t>
                </a:r>
                <a:r>
                  <a:rPr lang="en-US" altLang="zh-CN" sz="2000" b="0" i="1" dirty="0">
                    <a:ea typeface="宋体" pitchFamily="2" charset="-122"/>
                  </a:rPr>
                  <a:t>same direction</a:t>
                </a:r>
                <a:r>
                  <a:rPr lang="en-US" altLang="zh-CN" sz="2000" b="0" dirty="0">
                    <a:ea typeface="宋体" pitchFamily="2" charset="-122"/>
                  </a:rPr>
                  <a:t> (both increase or both decrease), the covariance is a </a:t>
                </a:r>
                <a:r>
                  <a:rPr lang="en-US" altLang="zh-CN" sz="2000" b="0" i="1" dirty="0">
                    <a:ea typeface="宋体" pitchFamily="2" charset="-122"/>
                  </a:rPr>
                  <a:t> positive number.</a:t>
                </a:r>
              </a:p>
              <a:p>
                <a:pPr marL="342900" indent="-342900">
                  <a:lnSpc>
                    <a:spcPct val="100000"/>
                  </a:lnSpc>
                  <a:buFont typeface="Arial" panose="020B0604020202020204" pitchFamily="34" charset="0"/>
                  <a:buChar char="•"/>
                </a:pPr>
                <a:r>
                  <a:rPr lang="en-US" altLang="zh-CN" sz="2000" b="0" dirty="0">
                    <a:ea typeface="宋体" pitchFamily="2" charset="-122"/>
                  </a:rPr>
                  <a:t>When two variables move in </a:t>
                </a:r>
                <a:r>
                  <a:rPr lang="en-US" altLang="zh-CN" sz="2000" b="0" i="1" dirty="0">
                    <a:ea typeface="宋体" pitchFamily="2" charset="-122"/>
                  </a:rPr>
                  <a:t>opposite directions</a:t>
                </a:r>
                <a:r>
                  <a:rPr lang="en-US" altLang="zh-CN" sz="2000" b="0" dirty="0">
                    <a:ea typeface="宋体" pitchFamily="2" charset="-122"/>
                  </a:rPr>
                  <a:t>, the covariance is a </a:t>
                </a:r>
                <a:r>
                  <a:rPr lang="en-US" altLang="zh-CN" sz="2000" b="0" i="1" dirty="0">
                    <a:ea typeface="宋体" pitchFamily="2" charset="-122"/>
                  </a:rPr>
                  <a:t>negative number.</a:t>
                </a:r>
                <a:endParaRPr lang="en-US" altLang="zh-CN" sz="2000" b="0" dirty="0">
                  <a:ea typeface="宋体" pitchFamily="2" charset="-122"/>
                </a:endParaRPr>
              </a:p>
              <a:p>
                <a:pPr marL="342900" indent="-342900">
                  <a:lnSpc>
                    <a:spcPct val="100000"/>
                  </a:lnSpc>
                  <a:buFont typeface="Arial" panose="020B0604020202020204" pitchFamily="34" charset="0"/>
                  <a:buChar char="•"/>
                </a:pPr>
                <a:r>
                  <a:rPr lang="en-US" altLang="zh-CN" sz="2000" b="0" dirty="0">
                    <a:ea typeface="宋体" pitchFamily="2" charset="-122"/>
                  </a:rPr>
                  <a:t>When there is </a:t>
                </a:r>
                <a:r>
                  <a:rPr lang="en-US" altLang="zh-CN" sz="2000" b="0" i="1" dirty="0">
                    <a:ea typeface="宋体" pitchFamily="2" charset="-122"/>
                  </a:rPr>
                  <a:t>no particular pattern</a:t>
                </a:r>
                <a:r>
                  <a:rPr lang="en-US" altLang="zh-CN" sz="2000" b="0" dirty="0">
                    <a:ea typeface="宋体" pitchFamily="2" charset="-122"/>
                  </a:rPr>
                  <a:t>, the covariance is a </a:t>
                </a:r>
                <a:r>
                  <a:rPr lang="en-US" altLang="zh-CN" sz="2000" b="0" i="1" dirty="0">
                    <a:ea typeface="宋体" pitchFamily="2" charset="-122"/>
                  </a:rPr>
                  <a:t>number close to zero.</a:t>
                </a:r>
              </a:p>
              <a:p>
                <a:pPr marL="342900" indent="-342900">
                  <a:lnSpc>
                    <a:spcPct val="100000"/>
                  </a:lnSpc>
                  <a:buFont typeface="Arial" panose="020B0604020202020204" pitchFamily="34" charset="0"/>
                  <a:buChar char="•"/>
                </a:pPr>
                <a:r>
                  <a:rPr lang="en-GB" sz="2000" b="0" dirty="0">
                    <a:solidFill>
                      <a:srgbClr val="FF0000"/>
                    </a:solidFill>
                    <a:latin typeface="+mn-lt"/>
                    <a:ea typeface="Cambria Math" panose="02040503050406030204" pitchFamily="18" charset="0"/>
                    <a:sym typeface="Wingdings" panose="05000000000000000000" pitchFamily="2" charset="2"/>
                  </a:rPr>
                  <a:t>Covariance is measured in units[x]*units[y]</a:t>
                </a:r>
                <a:endParaRPr lang="en-GB" sz="2000" b="0" dirty="0">
                  <a:solidFill>
                    <a:srgbClr val="FF0000"/>
                  </a:solidFill>
                  <a:latin typeface="+mn-lt"/>
                  <a:ea typeface="Cambria Math" panose="02040503050406030204" pitchFamily="18" charset="0"/>
                </a:endParaRPr>
              </a:p>
              <a:p>
                <a:pPr marL="342900" indent="-342900">
                  <a:lnSpc>
                    <a:spcPct val="100000"/>
                  </a:lnSpc>
                  <a:buFont typeface="Arial" panose="020B0604020202020204" pitchFamily="34" charset="0"/>
                  <a:buChar char="•"/>
                </a:pPr>
                <a:endParaRPr lang="en-US" altLang="zh-CN" sz="2000" b="0" dirty="0">
                  <a:ea typeface="宋体" pitchFamily="2" charset="-122"/>
                </a:endParaRPr>
              </a:p>
            </p:txBody>
          </p:sp>
        </mc:Choice>
        <mc:Fallback xmlns="">
          <p:sp>
            <p:nvSpPr>
              <p:cNvPr id="5" name="Content Placeholder 2">
                <a:extLst>
                  <a:ext uri="{FF2B5EF4-FFF2-40B4-BE49-F238E27FC236}">
                    <a16:creationId xmlns:a16="http://schemas.microsoft.com/office/drawing/2014/main" id="{D5F0EAEE-60E0-466A-A03A-5221662C6156}"/>
                  </a:ext>
                </a:extLst>
              </p:cNvPr>
              <p:cNvSpPr txBox="1">
                <a:spLocks noRot="1" noChangeAspect="1" noMove="1" noResize="1" noEditPoints="1" noAdjustHandles="1" noChangeArrowheads="1" noChangeShapeType="1" noTextEdit="1"/>
              </p:cNvSpPr>
              <p:nvPr/>
            </p:nvSpPr>
            <p:spPr>
              <a:xfrm>
                <a:off x="4340772" y="493987"/>
                <a:ext cx="7467053" cy="5985268"/>
              </a:xfrm>
              <a:prstGeom prst="rect">
                <a:avLst/>
              </a:prstGeom>
              <a:blipFill>
                <a:blip r:embed="rId4"/>
                <a:stretch>
                  <a:fillRect l="-980" t="-407" r="-653"/>
                </a:stretch>
              </a:blipFill>
            </p:spPr>
            <p:txBody>
              <a:bodyPr/>
              <a:lstStyle/>
              <a:p>
                <a:r>
                  <a:rPr lang="en-GB">
                    <a:noFill/>
                  </a:rPr>
                  <a:t> </a:t>
                </a:r>
              </a:p>
            </p:txBody>
          </p:sp>
        </mc:Fallback>
      </mc:AlternateContent>
    </p:spTree>
    <p:extLst>
      <p:ext uri="{BB962C8B-B14F-4D97-AF65-F5344CB8AC3E}">
        <p14:creationId xmlns:p14="http://schemas.microsoft.com/office/powerpoint/2010/main" val="2282239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86B85C-A096-49F8-A984-71B4FD5B74ED}"/>
              </a:ext>
            </a:extLst>
          </p:cNvPr>
          <p:cNvSpPr>
            <a:spLocks noGrp="1"/>
          </p:cNvSpPr>
          <p:nvPr>
            <p:ph type="body" sz="quarter" idx="10"/>
          </p:nvPr>
        </p:nvSpPr>
        <p:spPr>
          <a:xfrm>
            <a:off x="350642" y="1165159"/>
            <a:ext cx="3825766" cy="2751999"/>
          </a:xfrm>
        </p:spPr>
        <p:txBody>
          <a:bodyPr/>
          <a:lstStyle/>
          <a:p>
            <a:r>
              <a:rPr lang="en-GB" sz="3200" dirty="0"/>
              <a:t>correlation</a:t>
            </a:r>
          </a:p>
        </p:txBody>
      </p:sp>
      <p:sp>
        <p:nvSpPr>
          <p:cNvPr id="3" name="Slide Number Placeholder 2">
            <a:extLst>
              <a:ext uri="{FF2B5EF4-FFF2-40B4-BE49-F238E27FC236}">
                <a16:creationId xmlns:a16="http://schemas.microsoft.com/office/drawing/2014/main" id="{5585C1AC-25F0-4126-8B67-47E8E330ABF3}"/>
              </a:ext>
            </a:extLst>
          </p:cNvPr>
          <p:cNvSpPr>
            <a:spLocks noGrp="1"/>
          </p:cNvSpPr>
          <p:nvPr>
            <p:ph type="sldNum" sz="quarter" idx="4"/>
          </p:nvPr>
        </p:nvSpPr>
        <p:spPr/>
        <p:txBody>
          <a:bodyPr/>
          <a:lstStyle/>
          <a:p>
            <a:fld id="{EF892D59-8F09-EF4B-AD6D-DA609442F868}" type="slidenum">
              <a:rPr lang="en-GB" smtClean="0"/>
              <a:pPr/>
              <a:t>11</a:t>
            </a:fld>
            <a:endParaRPr lang="en-GB"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74E723FF-8D73-46C4-AA0D-B23F1F3BA6AC}"/>
                  </a:ext>
                </a:extLst>
              </p:cNvPr>
              <p:cNvSpPr txBox="1">
                <a:spLocks/>
              </p:cNvSpPr>
              <p:nvPr/>
            </p:nvSpPr>
            <p:spPr>
              <a:xfrm>
                <a:off x="4329254" y="1035269"/>
                <a:ext cx="7319908" cy="5901185"/>
              </a:xfrm>
              <a:prstGeom prst="rect">
                <a:avLst/>
              </a:prstGeom>
            </p:spPr>
            <p:txBody>
              <a:bodyPr/>
              <a:lstStyle>
                <a:lvl1pPr marL="270000" indent="-270000" algn="l" defTabSz="914400" rtl="0" eaLnBrk="1" latinLnBrk="0" hangingPunct="1">
                  <a:lnSpc>
                    <a:spcPts val="2200"/>
                  </a:lnSpc>
                  <a:spcBef>
                    <a:spcPts val="0"/>
                  </a:spcBef>
                  <a:spcAft>
                    <a:spcPts val="650"/>
                  </a:spcAft>
                  <a:buSzPct val="115000"/>
                  <a:buFontTx/>
                  <a:buBlip>
                    <a:blip r:embed="rId3"/>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Tx/>
                  <a:buNone/>
                </a:pPr>
                <a:endParaRPr lang="en-GB" sz="2400" i="1" dirty="0">
                  <a:latin typeface="Cambria Math" panose="02040503050406030204" pitchFamily="18" charset="0"/>
                  <a:ea typeface="Cambria Math" panose="02040503050406030204" pitchFamily="18" charset="0"/>
                </a:endParaRPr>
              </a:p>
              <a:p>
                <a:pPr marL="0" indent="0" algn="ctr">
                  <a:lnSpc>
                    <a:spcPct val="100000"/>
                  </a:lnSpc>
                  <a:buFontTx/>
                  <a:buNone/>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ea typeface="Cambria Math" panose="02040503050406030204" pitchFamily="18" charset="0"/>
                        </a:rPr>
                        <m:t>𝒄𝒐𝒓𝒓</m:t>
                      </m:r>
                      <m:d>
                        <m:dPr>
                          <m:ctrlPr>
                            <a:rPr lang="en-GB" sz="2400" i="1" smtClean="0">
                              <a:latin typeface="Cambria Math" panose="02040503050406030204" pitchFamily="18" charset="0"/>
                              <a:ea typeface="Cambria Math" panose="02040503050406030204" pitchFamily="18" charset="0"/>
                            </a:rPr>
                          </m:ctrlPr>
                        </m:dPr>
                        <m:e>
                          <m:r>
                            <a:rPr lang="en-GB" sz="2400" i="1" smtClean="0">
                              <a:latin typeface="Cambria Math" panose="02040503050406030204" pitchFamily="18" charset="0"/>
                              <a:ea typeface="Cambria Math" panose="02040503050406030204" pitchFamily="18" charset="0"/>
                            </a:rPr>
                            <m:t>𝒙</m:t>
                          </m:r>
                          <m:r>
                            <a:rPr lang="en-GB" sz="2400" i="1" smtClean="0">
                              <a:latin typeface="Cambria Math" panose="02040503050406030204" pitchFamily="18" charset="0"/>
                              <a:ea typeface="Cambria Math" panose="02040503050406030204" pitchFamily="18" charset="0"/>
                            </a:rPr>
                            <m:t>,</m:t>
                          </m:r>
                          <m:r>
                            <a:rPr lang="en-GB" sz="2400" i="1" smtClean="0">
                              <a:latin typeface="Cambria Math" panose="02040503050406030204" pitchFamily="18" charset="0"/>
                              <a:ea typeface="Cambria Math" panose="02040503050406030204" pitchFamily="18" charset="0"/>
                            </a:rPr>
                            <m:t>𝒚</m:t>
                          </m:r>
                        </m:e>
                      </m:d>
                      <m:r>
                        <a:rPr lang="en-GB" sz="2400" i="1" smtClean="0">
                          <a:latin typeface="Cambria Math" panose="02040503050406030204" pitchFamily="18" charset="0"/>
                          <a:ea typeface="Cambria Math" panose="02040503050406030204" pitchFamily="18" charset="0"/>
                        </a:rPr>
                        <m:t>=</m:t>
                      </m:r>
                      <m:f>
                        <m:fPr>
                          <m:ctrlPr>
                            <a:rPr lang="en-GB" sz="2400" i="1" smtClean="0">
                              <a:latin typeface="Cambria Math" panose="02040503050406030204" pitchFamily="18" charset="0"/>
                              <a:ea typeface="Cambria Math" panose="02040503050406030204" pitchFamily="18" charset="0"/>
                            </a:rPr>
                          </m:ctrlPr>
                        </m:fPr>
                        <m:num>
                          <m:r>
                            <a:rPr lang="en-GB" sz="2400" i="1" smtClean="0">
                              <a:latin typeface="Cambria Math" panose="02040503050406030204" pitchFamily="18" charset="0"/>
                              <a:ea typeface="Cambria Math" panose="02040503050406030204" pitchFamily="18" charset="0"/>
                            </a:rPr>
                            <m:t>𝒄𝒐𝒗</m:t>
                          </m:r>
                          <m:r>
                            <a:rPr lang="en-GB" sz="2400" i="1" smtClean="0">
                              <a:latin typeface="Cambria Math" panose="02040503050406030204" pitchFamily="18" charset="0"/>
                              <a:ea typeface="Cambria Math" panose="02040503050406030204" pitchFamily="18" charset="0"/>
                            </a:rPr>
                            <m:t>(</m:t>
                          </m:r>
                          <m:r>
                            <a:rPr lang="en-GB" sz="2400" i="1" smtClean="0">
                              <a:latin typeface="Cambria Math" panose="02040503050406030204" pitchFamily="18" charset="0"/>
                              <a:ea typeface="Cambria Math" panose="02040503050406030204" pitchFamily="18" charset="0"/>
                            </a:rPr>
                            <m:t>𝒙</m:t>
                          </m:r>
                          <m:r>
                            <a:rPr lang="en-GB" sz="2400" i="1" smtClean="0">
                              <a:latin typeface="Cambria Math" panose="02040503050406030204" pitchFamily="18" charset="0"/>
                              <a:ea typeface="Cambria Math" panose="02040503050406030204" pitchFamily="18" charset="0"/>
                            </a:rPr>
                            <m:t>,</m:t>
                          </m:r>
                          <m:r>
                            <a:rPr lang="en-GB" sz="2400" i="1" smtClean="0">
                              <a:latin typeface="Cambria Math" panose="02040503050406030204" pitchFamily="18" charset="0"/>
                              <a:ea typeface="Cambria Math" panose="02040503050406030204" pitchFamily="18" charset="0"/>
                            </a:rPr>
                            <m:t>𝒚</m:t>
                          </m:r>
                          <m:r>
                            <a:rPr lang="en-GB" sz="2400" i="1" smtClean="0">
                              <a:latin typeface="Cambria Math" panose="02040503050406030204" pitchFamily="18" charset="0"/>
                              <a:ea typeface="Cambria Math" panose="02040503050406030204" pitchFamily="18" charset="0"/>
                            </a:rPr>
                            <m:t>)</m:t>
                          </m:r>
                        </m:num>
                        <m:den>
                          <m:sSub>
                            <m:sSubPr>
                              <m:ctrlPr>
                                <a:rPr lang="en-GB" sz="2400" i="1" smtClean="0">
                                  <a:latin typeface="Cambria Math" panose="02040503050406030204" pitchFamily="18" charset="0"/>
                                  <a:ea typeface="Cambria Math" panose="02040503050406030204" pitchFamily="18" charset="0"/>
                                </a:rPr>
                              </m:ctrlPr>
                            </m:sSubPr>
                            <m:e>
                              <m:r>
                                <a:rPr lang="en-GB" sz="2400" i="1" smtClean="0">
                                  <a:latin typeface="Cambria Math" panose="02040503050406030204" pitchFamily="18" charset="0"/>
                                  <a:ea typeface="Cambria Math" panose="02040503050406030204" pitchFamily="18" charset="0"/>
                                </a:rPr>
                                <m:t>𝝈</m:t>
                              </m:r>
                            </m:e>
                            <m:sub>
                              <m:r>
                                <a:rPr lang="en-GB" sz="2400" i="1" smtClean="0">
                                  <a:latin typeface="Cambria Math" panose="02040503050406030204" pitchFamily="18" charset="0"/>
                                  <a:ea typeface="Cambria Math" panose="02040503050406030204" pitchFamily="18" charset="0"/>
                                </a:rPr>
                                <m:t>𝒙</m:t>
                              </m:r>
                            </m:sub>
                          </m:sSub>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𝝈</m:t>
                              </m:r>
                            </m:e>
                            <m:sub>
                              <m:r>
                                <a:rPr lang="en-GB" sz="2400" i="1" smtClean="0">
                                  <a:latin typeface="Cambria Math" panose="02040503050406030204" pitchFamily="18" charset="0"/>
                                  <a:ea typeface="Cambria Math" panose="02040503050406030204" pitchFamily="18" charset="0"/>
                                </a:rPr>
                                <m:t>𝒚</m:t>
                              </m:r>
                            </m:sub>
                          </m:sSub>
                        </m:den>
                      </m:f>
                    </m:oMath>
                  </m:oMathPara>
                </a14:m>
                <a:endParaRPr lang="en-GB" sz="2400" dirty="0">
                  <a:latin typeface="Cambria Math" panose="02040503050406030204" pitchFamily="18" charset="0"/>
                  <a:ea typeface="Cambria Math" panose="02040503050406030204" pitchFamily="18" charset="0"/>
                </a:endParaRPr>
              </a:p>
              <a:p>
                <a:pPr marL="0" indent="0" algn="ctr">
                  <a:lnSpc>
                    <a:spcPct val="100000"/>
                  </a:lnSpc>
                  <a:buFontTx/>
                  <a:buNone/>
                </a:pPr>
                <a:br>
                  <a:rPr lang="en-GB" sz="2000" b="0" i="1" dirty="0">
                    <a:latin typeface="Cambria Math" panose="02040503050406030204" pitchFamily="18" charset="0"/>
                    <a:ea typeface="Cambria Math" panose="02040503050406030204" pitchFamily="18" charset="0"/>
                  </a:rPr>
                </a:br>
                <a14:m>
                  <m:oMath xmlns:m="http://schemas.openxmlformats.org/officeDocument/2006/math">
                    <m:r>
                      <a:rPr lang="en-GB" sz="2000" b="0" i="1" smtClean="0">
                        <a:latin typeface="Cambria Math" panose="02040503050406030204" pitchFamily="18" charset="0"/>
                        <a:ea typeface="Cambria Math" panose="02040503050406030204" pitchFamily="18" charset="0"/>
                      </a:rPr>
                      <m:t>𝜎</m:t>
                    </m:r>
                    <m:r>
                      <a:rPr lang="en-GB" sz="2000" b="0" i="1" smtClean="0">
                        <a:latin typeface="Cambria Math" panose="02040503050406030204" pitchFamily="18" charset="0"/>
                        <a:ea typeface="Cambria Math" panose="02040503050406030204" pitchFamily="18" charset="0"/>
                      </a:rPr>
                      <m:t>=</m:t>
                    </m:r>
                    <m:rad>
                      <m:radPr>
                        <m:degHide m:val="on"/>
                        <m:ctrlPr>
                          <a:rPr lang="en-GB" sz="2000" i="1" smtClean="0">
                            <a:latin typeface="Cambria Math" panose="02040503050406030204" pitchFamily="18" charset="0"/>
                            <a:ea typeface="Cambria Math" panose="02040503050406030204" pitchFamily="18" charset="0"/>
                          </a:rPr>
                        </m:ctrlPr>
                      </m:radPr>
                      <m:deg/>
                      <m:e>
                        <m:sSup>
                          <m:sSupPr>
                            <m:ctrlPr>
                              <a:rPr lang="en-GB" sz="2000" i="1">
                                <a:latin typeface="Cambria Math" panose="02040503050406030204" pitchFamily="18" charset="0"/>
                                <a:ea typeface="Cambria Math" panose="02040503050406030204" pitchFamily="18" charset="0"/>
                              </a:rPr>
                            </m:ctrlPr>
                          </m:sSupPr>
                          <m:e>
                            <m:r>
                              <a:rPr lang="en-GB" sz="2000" b="0" i="1">
                                <a:latin typeface="Cambria Math" panose="02040503050406030204" pitchFamily="18" charset="0"/>
                                <a:ea typeface="Cambria Math" panose="02040503050406030204" pitchFamily="18" charset="0"/>
                              </a:rPr>
                              <m:t>𝜎</m:t>
                            </m:r>
                          </m:e>
                          <m:sup>
                            <m:r>
                              <a:rPr lang="en-GB" sz="2000" b="0" i="1">
                                <a:latin typeface="Cambria Math" panose="02040503050406030204" pitchFamily="18" charset="0"/>
                                <a:ea typeface="Cambria Math" panose="02040503050406030204" pitchFamily="18" charset="0"/>
                              </a:rPr>
                              <m:t>2</m:t>
                            </m:r>
                          </m:sup>
                        </m:sSup>
                      </m:e>
                    </m:rad>
                  </m:oMath>
                </a14:m>
                <a:r>
                  <a:rPr lang="en-GB" sz="2000" dirty="0">
                    <a:latin typeface="Cambria Math" panose="02040503050406030204" pitchFamily="18" charset="0"/>
                    <a:ea typeface="Cambria Math" panose="02040503050406030204" pitchFamily="18" charset="0"/>
                  </a:rPr>
                  <a:t> - </a:t>
                </a:r>
                <a:r>
                  <a:rPr lang="en-GB" sz="2000" b="0" dirty="0">
                    <a:latin typeface="+mn-lt"/>
                    <a:ea typeface="Cambria Math" panose="02040503050406030204" pitchFamily="18" charset="0"/>
                  </a:rPr>
                  <a:t>standard deviation</a:t>
                </a:r>
              </a:p>
              <a:p>
                <a:pPr marL="0" indent="0" algn="ctr">
                  <a:lnSpc>
                    <a:spcPct val="100000"/>
                  </a:lnSpc>
                  <a:buFontTx/>
                  <a:buNone/>
                </a:pPr>
                <a:endParaRPr lang="en-GB" sz="2400" dirty="0">
                  <a:latin typeface="Cambria Math" panose="02040503050406030204" pitchFamily="18" charset="0"/>
                  <a:ea typeface="Cambria Math" panose="02040503050406030204" pitchFamily="18" charset="0"/>
                </a:endParaRPr>
              </a:p>
              <a:p>
                <a:pPr marL="0" indent="0" algn="ctr">
                  <a:lnSpc>
                    <a:spcPct val="100000"/>
                  </a:lnSpc>
                  <a:buFontTx/>
                  <a:buNone/>
                </a:pPr>
                <a:r>
                  <a:rPr lang="en-GB" sz="2400" b="0" dirty="0">
                    <a:latin typeface="+mn-lt"/>
                    <a:ea typeface="Cambria Math" panose="02040503050406030204" pitchFamily="18" charset="0"/>
                    <a:sym typeface="Wingdings" panose="05000000000000000000" pitchFamily="2" charset="2"/>
                  </a:rPr>
                  <a:t>correlation is dimensionless</a:t>
                </a:r>
              </a:p>
              <a:p>
                <a:pPr marL="0" indent="0" algn="ctr">
                  <a:lnSpc>
                    <a:spcPct val="100000"/>
                  </a:lnSpc>
                  <a:buFontTx/>
                  <a:buNone/>
                </a:pPr>
                <a:endParaRPr lang="en-GB" sz="2400" dirty="0">
                  <a:latin typeface="Cambria Math" panose="02040503050406030204" pitchFamily="18" charset="0"/>
                  <a:ea typeface="Cambria Math" panose="02040503050406030204" pitchFamily="18" charset="0"/>
                </a:endParaRPr>
              </a:p>
              <a:p>
                <a:pPr marL="0" indent="0" algn="ctr">
                  <a:lnSpc>
                    <a:spcPct val="100000"/>
                  </a:lnSpc>
                  <a:buFontTx/>
                  <a:buNone/>
                </a:pPr>
                <a14:m>
                  <m:oMathPara xmlns:m="http://schemas.openxmlformats.org/officeDocument/2006/math">
                    <m:oMathParaPr>
                      <m:jc m:val="centerGroup"/>
                    </m:oMathParaPr>
                    <m:oMath xmlns:m="http://schemas.openxmlformats.org/officeDocument/2006/math">
                      <m:r>
                        <a:rPr lang="en-GB" sz="2400" i="1" smtClean="0">
                          <a:solidFill>
                            <a:schemeClr val="tx1"/>
                          </a:solidFill>
                          <a:latin typeface="Cambria Math" panose="02040503050406030204" pitchFamily="18" charset="0"/>
                          <a:ea typeface="Cambria Math" panose="02040503050406030204" pitchFamily="18" charset="0"/>
                        </a:rPr>
                        <m:t>−</m:t>
                      </m:r>
                      <m:r>
                        <a:rPr lang="en-GB" sz="2400" i="1" smtClean="0">
                          <a:solidFill>
                            <a:schemeClr val="tx1"/>
                          </a:solidFill>
                          <a:latin typeface="Cambria Math" panose="02040503050406030204" pitchFamily="18" charset="0"/>
                          <a:ea typeface="Cambria Math" panose="02040503050406030204" pitchFamily="18" charset="0"/>
                        </a:rPr>
                        <m:t>𝟏</m:t>
                      </m:r>
                      <m:r>
                        <a:rPr lang="en-GB" sz="2400" i="1" smtClean="0">
                          <a:solidFill>
                            <a:schemeClr val="tx1"/>
                          </a:solidFill>
                          <a:latin typeface="Cambria Math" panose="02040503050406030204" pitchFamily="18" charset="0"/>
                          <a:ea typeface="Cambria Math" panose="02040503050406030204" pitchFamily="18" charset="0"/>
                        </a:rPr>
                        <m:t>≤</m:t>
                      </m:r>
                      <m:r>
                        <a:rPr lang="en-GB" sz="2400" i="1" smtClean="0">
                          <a:solidFill>
                            <a:schemeClr val="tx1"/>
                          </a:solidFill>
                          <a:latin typeface="Cambria Math" panose="02040503050406030204" pitchFamily="18" charset="0"/>
                          <a:ea typeface="Cambria Math" panose="02040503050406030204" pitchFamily="18" charset="0"/>
                        </a:rPr>
                        <m:t>𝒄𝒐𝒓𝒓</m:t>
                      </m:r>
                      <m:r>
                        <a:rPr lang="en-GB" sz="2400" i="1" smtClean="0">
                          <a:solidFill>
                            <a:schemeClr val="tx1"/>
                          </a:solidFill>
                          <a:latin typeface="Cambria Math" panose="02040503050406030204" pitchFamily="18" charset="0"/>
                          <a:ea typeface="Cambria Math" panose="02040503050406030204" pitchFamily="18" charset="0"/>
                        </a:rPr>
                        <m:t>(</m:t>
                      </m:r>
                      <m:r>
                        <a:rPr lang="en-GB" sz="2400" i="1" smtClean="0">
                          <a:solidFill>
                            <a:schemeClr val="tx1"/>
                          </a:solidFill>
                          <a:latin typeface="Cambria Math" panose="02040503050406030204" pitchFamily="18" charset="0"/>
                          <a:ea typeface="Cambria Math" panose="02040503050406030204" pitchFamily="18" charset="0"/>
                        </a:rPr>
                        <m:t>𝒙</m:t>
                      </m:r>
                      <m:r>
                        <a:rPr lang="en-GB" sz="2400" i="1" smtClean="0">
                          <a:solidFill>
                            <a:schemeClr val="tx1"/>
                          </a:solidFill>
                          <a:latin typeface="Cambria Math" panose="02040503050406030204" pitchFamily="18" charset="0"/>
                          <a:ea typeface="Cambria Math" panose="02040503050406030204" pitchFamily="18" charset="0"/>
                        </a:rPr>
                        <m:t>,</m:t>
                      </m:r>
                      <m:r>
                        <a:rPr lang="en-GB" sz="2400" i="1" smtClean="0">
                          <a:solidFill>
                            <a:schemeClr val="tx1"/>
                          </a:solidFill>
                          <a:latin typeface="Cambria Math" panose="02040503050406030204" pitchFamily="18" charset="0"/>
                          <a:ea typeface="Cambria Math" panose="02040503050406030204" pitchFamily="18" charset="0"/>
                        </a:rPr>
                        <m:t>𝒚</m:t>
                      </m:r>
                      <m:r>
                        <a:rPr lang="en-GB" sz="2400" i="1" smtClean="0">
                          <a:solidFill>
                            <a:schemeClr val="tx1"/>
                          </a:solidFill>
                          <a:latin typeface="Cambria Math" panose="02040503050406030204" pitchFamily="18" charset="0"/>
                          <a:ea typeface="Cambria Math" panose="02040503050406030204" pitchFamily="18" charset="0"/>
                        </a:rPr>
                        <m:t>)≤</m:t>
                      </m:r>
                      <m:r>
                        <a:rPr lang="en-GB" sz="2400" i="1" smtClean="0">
                          <a:solidFill>
                            <a:schemeClr val="tx1"/>
                          </a:solidFill>
                          <a:latin typeface="Cambria Math" panose="02040503050406030204" pitchFamily="18" charset="0"/>
                          <a:ea typeface="Cambria Math" panose="02040503050406030204" pitchFamily="18" charset="0"/>
                        </a:rPr>
                        <m:t>𝟏</m:t>
                      </m:r>
                    </m:oMath>
                  </m:oMathPara>
                </a14:m>
                <a:endParaRPr lang="en-GB" sz="2400" dirty="0">
                  <a:solidFill>
                    <a:schemeClr val="tx1"/>
                  </a:solidFill>
                  <a:latin typeface="Cambria Math" panose="02040503050406030204" pitchFamily="18" charset="0"/>
                  <a:ea typeface="Cambria Math" panose="02040503050406030204" pitchFamily="18" charset="0"/>
                </a:endParaRPr>
              </a:p>
              <a:p>
                <a:pPr marL="457200" lvl="1" indent="0">
                  <a:lnSpc>
                    <a:spcPct val="100000"/>
                  </a:lnSpc>
                  <a:buFontTx/>
                  <a:buNone/>
                </a:pPr>
                <a:endParaRPr lang="en-US" dirty="0"/>
              </a:p>
              <a:p>
                <a:pPr marL="457200" lvl="1" indent="0">
                  <a:lnSpc>
                    <a:spcPct val="100000"/>
                  </a:lnSpc>
                  <a:buFontTx/>
                  <a:buNone/>
                </a:pPr>
                <a:endParaRPr lang="en-US" b="1" dirty="0">
                  <a:solidFill>
                    <a:srgbClr val="FF0000"/>
                  </a:solidFill>
                </a:endParaRPr>
              </a:p>
            </p:txBody>
          </p:sp>
        </mc:Choice>
        <mc:Fallback xmlns="">
          <p:sp>
            <p:nvSpPr>
              <p:cNvPr id="5" name="Content Placeholder 2">
                <a:extLst>
                  <a:ext uri="{FF2B5EF4-FFF2-40B4-BE49-F238E27FC236}">
                    <a16:creationId xmlns:a16="http://schemas.microsoft.com/office/drawing/2014/main" id="{74E723FF-8D73-46C4-AA0D-B23F1F3BA6AC}"/>
                  </a:ext>
                </a:extLst>
              </p:cNvPr>
              <p:cNvSpPr txBox="1">
                <a:spLocks noRot="1" noChangeAspect="1" noMove="1" noResize="1" noEditPoints="1" noAdjustHandles="1" noChangeArrowheads="1" noChangeShapeType="1" noTextEdit="1"/>
              </p:cNvSpPr>
              <p:nvPr/>
            </p:nvSpPr>
            <p:spPr>
              <a:xfrm>
                <a:off x="4329254" y="1035269"/>
                <a:ext cx="7319908" cy="5901185"/>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38944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7FED9A-BA86-47AF-9915-23F9B8CACD15}"/>
              </a:ext>
            </a:extLst>
          </p:cNvPr>
          <p:cNvSpPr>
            <a:spLocks noGrp="1"/>
          </p:cNvSpPr>
          <p:nvPr>
            <p:ph type="body" sz="quarter" idx="10"/>
          </p:nvPr>
        </p:nvSpPr>
        <p:spPr>
          <a:xfrm>
            <a:off x="333077" y="1116522"/>
            <a:ext cx="3920359" cy="2751999"/>
          </a:xfrm>
        </p:spPr>
        <p:txBody>
          <a:bodyPr/>
          <a:lstStyle/>
          <a:p>
            <a:r>
              <a:rPr lang="en-GB" sz="3200" dirty="0"/>
              <a:t>correlation</a:t>
            </a:r>
          </a:p>
        </p:txBody>
      </p:sp>
      <p:sp>
        <p:nvSpPr>
          <p:cNvPr id="3" name="Slide Number Placeholder 2">
            <a:extLst>
              <a:ext uri="{FF2B5EF4-FFF2-40B4-BE49-F238E27FC236}">
                <a16:creationId xmlns:a16="http://schemas.microsoft.com/office/drawing/2014/main" id="{E0EB0752-7492-4B05-9CEB-1B74E463800C}"/>
              </a:ext>
            </a:extLst>
          </p:cNvPr>
          <p:cNvSpPr>
            <a:spLocks noGrp="1"/>
          </p:cNvSpPr>
          <p:nvPr>
            <p:ph type="sldNum" sz="quarter" idx="4"/>
          </p:nvPr>
        </p:nvSpPr>
        <p:spPr/>
        <p:txBody>
          <a:bodyPr/>
          <a:lstStyle/>
          <a:p>
            <a:fld id="{EF892D59-8F09-EF4B-AD6D-DA609442F868}" type="slidenum">
              <a:rPr lang="en-GB" smtClean="0"/>
              <a:pPr/>
              <a:t>12</a:t>
            </a:fld>
            <a:endParaRPr lang="en-GB" dirty="0"/>
          </a:p>
        </p:txBody>
      </p:sp>
      <p:pic>
        <p:nvPicPr>
          <p:cNvPr id="5" name="Picture 4">
            <a:extLst>
              <a:ext uri="{FF2B5EF4-FFF2-40B4-BE49-F238E27FC236}">
                <a16:creationId xmlns:a16="http://schemas.microsoft.com/office/drawing/2014/main" id="{E0BF9D10-0FEB-4A6C-8D03-8D817C0536C3}"/>
              </a:ext>
            </a:extLst>
          </p:cNvPr>
          <p:cNvPicPr>
            <a:picLocks noChangeAspect="1"/>
          </p:cNvPicPr>
          <p:nvPr/>
        </p:nvPicPr>
        <p:blipFill rotWithShape="1">
          <a:blip r:embed="rId2"/>
          <a:srcRect t="38181"/>
          <a:stretch/>
        </p:blipFill>
        <p:spPr>
          <a:xfrm>
            <a:off x="4156159" y="2961950"/>
            <a:ext cx="7941249" cy="2090882"/>
          </a:xfrm>
          <a:prstGeom prst="rect">
            <a:avLst/>
          </a:prstGeom>
          <a:solidFill>
            <a:srgbClr val="004050"/>
          </a:solidFill>
        </p:spPr>
      </p:pic>
      <p:sp>
        <p:nvSpPr>
          <p:cNvPr id="6" name="TextBox 5">
            <a:extLst>
              <a:ext uri="{FF2B5EF4-FFF2-40B4-BE49-F238E27FC236}">
                <a16:creationId xmlns:a16="http://schemas.microsoft.com/office/drawing/2014/main" id="{EA69F9C7-4BE8-4B86-A861-6301F0927C40}"/>
              </a:ext>
            </a:extLst>
          </p:cNvPr>
          <p:cNvSpPr txBox="1"/>
          <p:nvPr/>
        </p:nvSpPr>
        <p:spPr>
          <a:xfrm>
            <a:off x="4253436" y="6463172"/>
            <a:ext cx="4504365" cy="276999"/>
          </a:xfrm>
          <a:prstGeom prst="rect">
            <a:avLst/>
          </a:prstGeom>
          <a:noFill/>
        </p:spPr>
        <p:txBody>
          <a:bodyPr wrap="square">
            <a:spAutoFit/>
          </a:bodyPr>
          <a:lstStyle/>
          <a:p>
            <a:pPr marL="0" indent="0">
              <a:buNone/>
            </a:pPr>
            <a:r>
              <a:rPr lang="en-GB" sz="1200" b="0" dirty="0">
                <a:solidFill>
                  <a:srgbClr val="FF0000"/>
                </a:solidFill>
                <a:latin typeface="Montserrat" panose="00000500000000000000" pitchFamily="2" charset="0"/>
                <a:ea typeface="Cambria Math" panose="02040503050406030204" pitchFamily="18" charset="0"/>
              </a:rPr>
              <a:t>Source: www.mathsisfun.com</a:t>
            </a:r>
          </a:p>
        </p:txBody>
      </p:sp>
      <p:sp>
        <p:nvSpPr>
          <p:cNvPr id="7" name="TextBox 6">
            <a:extLst>
              <a:ext uri="{FF2B5EF4-FFF2-40B4-BE49-F238E27FC236}">
                <a16:creationId xmlns:a16="http://schemas.microsoft.com/office/drawing/2014/main" id="{CD1B1C1F-16D0-4A78-B763-445251BCEEEF}"/>
              </a:ext>
            </a:extLst>
          </p:cNvPr>
          <p:cNvSpPr txBox="1"/>
          <p:nvPr/>
        </p:nvSpPr>
        <p:spPr>
          <a:xfrm>
            <a:off x="4737258" y="810613"/>
            <a:ext cx="7577959" cy="1754326"/>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004050"/>
                </a:solidFill>
                <a:latin typeface="Montserrat" panose="00000500000000000000" pitchFamily="2" charset="0"/>
              </a:rPr>
              <a:t>Correlation is </a:t>
            </a:r>
            <a:r>
              <a:rPr lang="en-GB" b="1" dirty="0">
                <a:solidFill>
                  <a:srgbClr val="004050"/>
                </a:solidFill>
                <a:latin typeface="Montserrat" panose="00000500000000000000" pitchFamily="2" charset="0"/>
              </a:rPr>
              <a:t>positive</a:t>
            </a:r>
            <a:r>
              <a:rPr lang="en-GB" dirty="0">
                <a:solidFill>
                  <a:srgbClr val="004050"/>
                </a:solidFill>
                <a:latin typeface="Montserrat" panose="00000500000000000000" pitchFamily="2" charset="0"/>
              </a:rPr>
              <a:t> when the values </a:t>
            </a:r>
            <a:r>
              <a:rPr lang="en-GB" b="1" dirty="0">
                <a:solidFill>
                  <a:srgbClr val="004050"/>
                </a:solidFill>
                <a:latin typeface="Montserrat" panose="00000500000000000000" pitchFamily="2" charset="0"/>
              </a:rPr>
              <a:t>increase</a:t>
            </a:r>
            <a:r>
              <a:rPr lang="en-GB" dirty="0">
                <a:solidFill>
                  <a:srgbClr val="004050"/>
                </a:solidFill>
                <a:latin typeface="Montserrat" panose="00000500000000000000" pitchFamily="2" charset="0"/>
              </a:rPr>
              <a:t> together.</a:t>
            </a:r>
          </a:p>
          <a:p>
            <a:pPr marL="285750" indent="-285750">
              <a:buFont typeface="Arial" panose="020B0604020202020204" pitchFamily="34" charset="0"/>
              <a:buChar char="•"/>
            </a:pPr>
            <a:r>
              <a:rPr lang="en-GB" dirty="0">
                <a:solidFill>
                  <a:srgbClr val="004050"/>
                </a:solidFill>
                <a:latin typeface="Montserrat" panose="00000500000000000000" pitchFamily="2" charset="0"/>
              </a:rPr>
              <a:t>Correlation is </a:t>
            </a:r>
            <a:r>
              <a:rPr lang="en-GB" b="1" dirty="0">
                <a:solidFill>
                  <a:srgbClr val="004050"/>
                </a:solidFill>
                <a:latin typeface="Montserrat" panose="00000500000000000000" pitchFamily="2" charset="0"/>
              </a:rPr>
              <a:t>negative</a:t>
            </a:r>
            <a:r>
              <a:rPr lang="en-GB" dirty="0">
                <a:solidFill>
                  <a:srgbClr val="004050"/>
                </a:solidFill>
                <a:latin typeface="Montserrat" panose="00000500000000000000" pitchFamily="2" charset="0"/>
              </a:rPr>
              <a:t> when one value </a:t>
            </a:r>
            <a:r>
              <a:rPr lang="en-GB" b="1" dirty="0">
                <a:solidFill>
                  <a:srgbClr val="004050"/>
                </a:solidFill>
                <a:latin typeface="Montserrat" panose="00000500000000000000" pitchFamily="2" charset="0"/>
              </a:rPr>
              <a:t>decreases</a:t>
            </a:r>
            <a:r>
              <a:rPr lang="en-GB" dirty="0">
                <a:solidFill>
                  <a:srgbClr val="004050"/>
                </a:solidFill>
                <a:latin typeface="Montserrat" panose="00000500000000000000" pitchFamily="2" charset="0"/>
              </a:rPr>
              <a:t> as the other increases.</a:t>
            </a:r>
          </a:p>
          <a:p>
            <a:pPr marL="285750" indent="-285750">
              <a:buFont typeface="Arial" panose="020B0604020202020204" pitchFamily="34" charset="0"/>
              <a:buChar char="•"/>
            </a:pPr>
            <a:endParaRPr lang="en-GB" dirty="0">
              <a:solidFill>
                <a:srgbClr val="004050"/>
              </a:solidFill>
              <a:latin typeface="Montserrat" panose="00000500000000000000" pitchFamily="2" charset="0"/>
            </a:endParaRPr>
          </a:p>
          <a:p>
            <a:pPr marL="285750" indent="-285750">
              <a:buFont typeface="Arial" panose="020B0604020202020204" pitchFamily="34" charset="0"/>
              <a:buChar char="•"/>
            </a:pPr>
            <a:endParaRPr lang="en-GB" dirty="0">
              <a:solidFill>
                <a:srgbClr val="004050"/>
              </a:solidFill>
              <a:latin typeface="Montserrat" panose="00000500000000000000" pitchFamily="2" charset="0"/>
            </a:endParaRPr>
          </a:p>
          <a:p>
            <a:r>
              <a:rPr lang="en-GB" dirty="0">
                <a:solidFill>
                  <a:srgbClr val="004050"/>
                </a:solidFill>
                <a:latin typeface="Montserrat" panose="00000500000000000000" pitchFamily="2" charset="0"/>
              </a:rPr>
              <a:t>A correlation is assumed to be linear (following a line).</a:t>
            </a:r>
          </a:p>
        </p:txBody>
      </p:sp>
    </p:spTree>
    <p:extLst>
      <p:ext uri="{BB962C8B-B14F-4D97-AF65-F5344CB8AC3E}">
        <p14:creationId xmlns:p14="http://schemas.microsoft.com/office/powerpoint/2010/main" val="2894127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FC6C285-0B9A-4180-B363-A19CF7CFB314}"/>
              </a:ext>
            </a:extLst>
          </p:cNvPr>
          <p:cNvSpPr>
            <a:spLocks noGrp="1"/>
          </p:cNvSpPr>
          <p:nvPr>
            <p:ph type="ctrTitle"/>
          </p:nvPr>
        </p:nvSpPr>
        <p:spPr/>
        <p:txBody>
          <a:bodyPr/>
          <a:lstStyle/>
          <a:p>
            <a:r>
              <a:rPr lang="en-GB" dirty="0"/>
              <a:t>Statistics recap</a:t>
            </a:r>
          </a:p>
        </p:txBody>
      </p:sp>
      <p:sp>
        <p:nvSpPr>
          <p:cNvPr id="7" name="Text Placeholder 6">
            <a:extLst>
              <a:ext uri="{FF2B5EF4-FFF2-40B4-BE49-F238E27FC236}">
                <a16:creationId xmlns:a16="http://schemas.microsoft.com/office/drawing/2014/main" id="{F4058EBB-E92D-4919-BB82-901E346A426F}"/>
              </a:ext>
            </a:extLst>
          </p:cNvPr>
          <p:cNvSpPr>
            <a:spLocks noGrp="1"/>
          </p:cNvSpPr>
          <p:nvPr>
            <p:ph type="body" sz="quarter" idx="10"/>
          </p:nvPr>
        </p:nvSpPr>
        <p:spPr/>
        <p:txBody>
          <a:bodyPr/>
          <a:lstStyle/>
          <a:p>
            <a:r>
              <a:rPr lang="en-GB" dirty="0"/>
              <a:t>Types of variables</a:t>
            </a:r>
          </a:p>
          <a:p>
            <a:r>
              <a:rPr lang="en-GB" dirty="0"/>
              <a:t>Measures of central tendency</a:t>
            </a:r>
          </a:p>
          <a:p>
            <a:r>
              <a:rPr lang="en-GB" dirty="0"/>
              <a:t>Measures of dispersion (spread)</a:t>
            </a:r>
          </a:p>
          <a:p>
            <a:r>
              <a:rPr lang="en-GB" dirty="0"/>
              <a:t>Covariance and correlation</a:t>
            </a:r>
          </a:p>
        </p:txBody>
      </p:sp>
      <p:sp>
        <p:nvSpPr>
          <p:cNvPr id="2" name="Slide Number Placeholder 1">
            <a:extLst>
              <a:ext uri="{FF2B5EF4-FFF2-40B4-BE49-F238E27FC236}">
                <a16:creationId xmlns:a16="http://schemas.microsoft.com/office/drawing/2014/main" id="{22098220-EF84-4734-88AF-30630EFC7A5B}"/>
              </a:ext>
            </a:extLst>
          </p:cNvPr>
          <p:cNvSpPr>
            <a:spLocks noGrp="1"/>
          </p:cNvSpPr>
          <p:nvPr>
            <p:ph type="sldNum" sz="quarter" idx="4294967295"/>
          </p:nvPr>
        </p:nvSpPr>
        <p:spPr>
          <a:xfrm>
            <a:off x="11407775" y="6511925"/>
            <a:ext cx="784225" cy="179388"/>
          </a:xfrm>
        </p:spPr>
        <p:txBody>
          <a:bodyPr/>
          <a:lstStyle/>
          <a:p>
            <a:fld id="{EF892D59-8F09-EF4B-AD6D-DA609442F868}" type="slidenum">
              <a:rPr lang="en-GB" smtClean="0"/>
              <a:pPr/>
              <a:t>2</a:t>
            </a:fld>
            <a:endParaRPr lang="en-GB" dirty="0"/>
          </a:p>
        </p:txBody>
      </p:sp>
    </p:spTree>
    <p:extLst>
      <p:ext uri="{BB962C8B-B14F-4D97-AF65-F5344CB8AC3E}">
        <p14:creationId xmlns:p14="http://schemas.microsoft.com/office/powerpoint/2010/main" val="1515310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nip Diagonal Corner Rectangle 5"/>
          <p:cNvSpPr/>
          <p:nvPr/>
        </p:nvSpPr>
        <p:spPr>
          <a:xfrm>
            <a:off x="478668" y="2011680"/>
            <a:ext cx="4751700" cy="771346"/>
          </a:xfrm>
          <a:prstGeom prst="snip2Diag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4050"/>
                </a:solidFill>
                <a:effectLst/>
                <a:uLnTx/>
                <a:uFillTx/>
                <a:latin typeface="Montserrat"/>
                <a:ea typeface="+mn-ea"/>
                <a:cs typeface="+mn-cs"/>
              </a:rPr>
              <a:t>Quantitative</a:t>
            </a:r>
            <a:r>
              <a:rPr kumimoji="0" lang="en-GB" sz="1800" b="0" i="0" u="none" strike="noStrike" kern="1200" cap="none" spc="0" normalizeH="0" baseline="0" noProof="0" dirty="0">
                <a:ln>
                  <a:noFill/>
                </a:ln>
                <a:solidFill>
                  <a:srgbClr val="004050"/>
                </a:solidFill>
                <a:effectLst/>
                <a:uLnTx/>
                <a:uFillTx/>
                <a:latin typeface="Montserrat"/>
                <a:ea typeface="+mn-ea"/>
                <a:cs typeface="+mn-cs"/>
              </a:rPr>
              <a:t>: measured on a suitable scale</a:t>
            </a:r>
            <a:r>
              <a:rPr kumimoji="0" lang="en-GB" sz="1800" b="0" i="0" u="none" strike="noStrike" kern="1200" cap="none" spc="0" normalizeH="0" noProof="0" dirty="0">
                <a:ln>
                  <a:noFill/>
                </a:ln>
                <a:solidFill>
                  <a:srgbClr val="004050"/>
                </a:solidFill>
                <a:effectLst/>
                <a:uLnTx/>
                <a:uFillTx/>
                <a:latin typeface="Montserrat"/>
                <a:ea typeface="+mn-ea"/>
                <a:cs typeface="+mn-cs"/>
              </a:rPr>
              <a:t> </a:t>
            </a:r>
            <a:r>
              <a:rPr kumimoji="0" lang="en-GB" sz="1800" b="0" i="0" u="none" strike="noStrike" kern="1200" cap="none" spc="0" normalizeH="0" baseline="0" noProof="0" dirty="0">
                <a:ln>
                  <a:noFill/>
                </a:ln>
                <a:solidFill>
                  <a:srgbClr val="004050"/>
                </a:solidFill>
                <a:effectLst/>
                <a:uLnTx/>
                <a:uFillTx/>
                <a:latin typeface="Montserrat"/>
                <a:ea typeface="+mn-ea"/>
                <a:cs typeface="+mn-cs"/>
              </a:rPr>
              <a:t>= </a:t>
            </a:r>
            <a:r>
              <a:rPr lang="en-GB" dirty="0">
                <a:solidFill>
                  <a:srgbClr val="7F007D"/>
                </a:solidFill>
                <a:latin typeface="Montserrat"/>
              </a:rPr>
              <a:t>n</a:t>
            </a:r>
            <a:r>
              <a:rPr kumimoji="0" lang="en-GB" sz="1800" b="0" i="0" u="none" strike="noStrike" kern="1200" cap="none" spc="0" normalizeH="0" baseline="0" noProof="0" dirty="0" err="1">
                <a:ln>
                  <a:noFill/>
                </a:ln>
                <a:solidFill>
                  <a:srgbClr val="7F007D"/>
                </a:solidFill>
                <a:effectLst/>
                <a:uLnTx/>
                <a:uFillTx/>
                <a:latin typeface="Montserrat"/>
                <a:ea typeface="+mn-ea"/>
                <a:cs typeface="+mn-cs"/>
              </a:rPr>
              <a:t>umerical</a:t>
            </a:r>
            <a:endParaRPr kumimoji="0" lang="en-GB" sz="1800" b="0" i="0" u="none" strike="noStrike" kern="1200" cap="none" spc="0" normalizeH="0" baseline="0" noProof="0" dirty="0">
              <a:ln>
                <a:noFill/>
              </a:ln>
              <a:solidFill>
                <a:srgbClr val="7F007D"/>
              </a:solidFill>
              <a:effectLst/>
              <a:uLnTx/>
              <a:uFillTx/>
              <a:latin typeface="Montserrat"/>
              <a:ea typeface="+mn-ea"/>
              <a:cs typeface="+mn-cs"/>
            </a:endParaRPr>
          </a:p>
        </p:txBody>
      </p:sp>
      <p:sp>
        <p:nvSpPr>
          <p:cNvPr id="8" name="Snip Diagonal Corner Rectangle 7"/>
          <p:cNvSpPr/>
          <p:nvPr/>
        </p:nvSpPr>
        <p:spPr>
          <a:xfrm>
            <a:off x="7046977" y="2011680"/>
            <a:ext cx="4759122" cy="771346"/>
          </a:xfrm>
          <a:prstGeom prst="snip2Diag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4050"/>
                </a:solidFill>
                <a:effectLst/>
                <a:uLnTx/>
                <a:uFillTx/>
                <a:latin typeface="Montserrat"/>
                <a:ea typeface="+mn-ea"/>
                <a:cs typeface="+mn-cs"/>
              </a:rPr>
              <a:t>Qualitative</a:t>
            </a:r>
            <a:r>
              <a:rPr kumimoji="0" lang="en-GB" sz="1800" b="0" i="0" u="none" strike="noStrike" kern="1200" cap="none" spc="0" normalizeH="0" baseline="0" noProof="0" dirty="0">
                <a:ln>
                  <a:noFill/>
                </a:ln>
                <a:solidFill>
                  <a:srgbClr val="004050"/>
                </a:solidFill>
                <a:effectLst/>
                <a:uLnTx/>
                <a:uFillTx/>
                <a:latin typeface="Montserrat"/>
                <a:ea typeface="+mn-ea"/>
                <a:cs typeface="+mn-cs"/>
              </a:rPr>
              <a:t>: defined by a characteristic</a:t>
            </a:r>
            <a:r>
              <a:rPr kumimoji="0" lang="en-GB" sz="1800" b="0" i="0" u="none" strike="noStrike" kern="1200" cap="none" spc="0" normalizeH="0" noProof="0" dirty="0">
                <a:ln>
                  <a:noFill/>
                </a:ln>
                <a:solidFill>
                  <a:srgbClr val="004050"/>
                </a:solidFill>
                <a:effectLst/>
                <a:uLnTx/>
                <a:uFillTx/>
                <a:latin typeface="Montserrat"/>
                <a:ea typeface="+mn-ea"/>
                <a:cs typeface="+mn-cs"/>
              </a:rPr>
              <a:t> </a:t>
            </a:r>
            <a:r>
              <a:rPr kumimoji="0" lang="en-GB" sz="1800" b="0" i="0" u="none" strike="noStrike" kern="1200" cap="none" spc="0" normalizeH="0" baseline="0" noProof="0" dirty="0">
                <a:ln>
                  <a:noFill/>
                </a:ln>
                <a:solidFill>
                  <a:srgbClr val="004050"/>
                </a:solidFill>
                <a:effectLst/>
                <a:uLnTx/>
                <a:uFillTx/>
                <a:latin typeface="Montserrat"/>
                <a:ea typeface="+mn-ea"/>
                <a:cs typeface="+mn-cs"/>
              </a:rPr>
              <a:t>= </a:t>
            </a:r>
            <a:r>
              <a:rPr lang="en-GB" dirty="0">
                <a:solidFill>
                  <a:srgbClr val="7F007D"/>
                </a:solidFill>
                <a:latin typeface="Montserrat"/>
              </a:rPr>
              <a:t>c</a:t>
            </a:r>
            <a:r>
              <a:rPr kumimoji="0" lang="en-GB" sz="1800" b="0" i="0" u="none" strike="noStrike" kern="1200" cap="none" spc="0" normalizeH="0" baseline="0" noProof="0" dirty="0" err="1">
                <a:ln>
                  <a:noFill/>
                </a:ln>
                <a:solidFill>
                  <a:srgbClr val="7F007D"/>
                </a:solidFill>
                <a:effectLst/>
                <a:uLnTx/>
                <a:uFillTx/>
                <a:latin typeface="Montserrat"/>
                <a:ea typeface="+mn-ea"/>
                <a:cs typeface="+mn-cs"/>
              </a:rPr>
              <a:t>ategorical</a:t>
            </a:r>
            <a:endParaRPr kumimoji="0" lang="en-GB" sz="1800" b="0" i="0" u="none" strike="noStrike" kern="1200" cap="none" spc="0" normalizeH="0" baseline="0" noProof="0" dirty="0">
              <a:ln>
                <a:noFill/>
              </a:ln>
              <a:solidFill>
                <a:srgbClr val="7F007D"/>
              </a:solidFill>
              <a:effectLst/>
              <a:uLnTx/>
              <a:uFillTx/>
              <a:latin typeface="Montserrat"/>
              <a:ea typeface="+mn-ea"/>
              <a:cs typeface="+mn-cs"/>
            </a:endParaRPr>
          </a:p>
        </p:txBody>
      </p:sp>
      <p:sp>
        <p:nvSpPr>
          <p:cNvPr id="9" name="Snip Diagonal Corner Rectangle 8"/>
          <p:cNvSpPr/>
          <p:nvPr/>
        </p:nvSpPr>
        <p:spPr>
          <a:xfrm>
            <a:off x="127958" y="3972673"/>
            <a:ext cx="2585274" cy="1763078"/>
          </a:xfrm>
          <a:prstGeom prst="snip2Diag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4050"/>
                </a:solidFill>
                <a:effectLst/>
                <a:uLnTx/>
                <a:uFillTx/>
                <a:latin typeface="Montserrat"/>
                <a:ea typeface="+mn-ea"/>
                <a:cs typeface="+mn-cs"/>
              </a:rPr>
              <a:t>Continuous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4050"/>
                </a:solidFill>
                <a:effectLst/>
                <a:uLnTx/>
                <a:uFillTx/>
                <a:latin typeface="Montserrat"/>
                <a:ea typeface="+mn-ea"/>
                <a:cs typeface="+mn-cs"/>
              </a:rPr>
              <a:t>any value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4050"/>
                </a:solidFill>
                <a:effectLst/>
                <a:uLnTx/>
                <a:uFillTx/>
                <a:latin typeface="Montserrat"/>
                <a:ea typeface="+mn-ea"/>
                <a:cs typeface="+mn-cs"/>
              </a:rPr>
              <a:t>within a given 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4050"/>
                </a:solidFill>
                <a:effectLst/>
                <a:uLnTx/>
                <a:uFillTx/>
                <a:latin typeface="Montserrat"/>
                <a:ea typeface="+mn-ea"/>
                <a:cs typeface="+mn-cs"/>
              </a:rPr>
              <a:t>i.e., measured</a:t>
            </a:r>
          </a:p>
        </p:txBody>
      </p:sp>
      <p:sp>
        <p:nvSpPr>
          <p:cNvPr id="12" name="Snip Diagonal Corner Rectangle 11"/>
          <p:cNvSpPr/>
          <p:nvPr/>
        </p:nvSpPr>
        <p:spPr>
          <a:xfrm>
            <a:off x="3110888" y="3987522"/>
            <a:ext cx="2887671" cy="1763078"/>
          </a:xfrm>
          <a:prstGeom prst="snip2Diag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4050"/>
                </a:solidFill>
                <a:effectLst/>
                <a:uLnTx/>
                <a:uFillTx/>
                <a:latin typeface="Montserrat"/>
                <a:ea typeface="+mn-ea"/>
                <a:cs typeface="+mn-cs"/>
              </a:rPr>
              <a:t>Discrete</a:t>
            </a:r>
            <a:r>
              <a:rPr kumimoji="0" lang="en-GB" sz="1800" b="0" i="0" u="none" strike="noStrike" kern="1200" cap="none" spc="0" normalizeH="0" baseline="0" noProof="0" dirty="0">
                <a:ln>
                  <a:noFill/>
                </a:ln>
                <a:solidFill>
                  <a:srgbClr val="004050"/>
                </a:solidFill>
                <a:effectLst/>
                <a:uLnTx/>
                <a:uFillTx/>
                <a:latin typeface="Montserra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4050"/>
                </a:solidFill>
                <a:effectLst/>
                <a:uLnTx/>
                <a:uFillTx/>
                <a:latin typeface="Montserrat"/>
                <a:ea typeface="+mn-ea"/>
                <a:cs typeface="+mn-cs"/>
              </a:rPr>
              <a:t>only certain values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4050"/>
                </a:solidFill>
                <a:effectLst/>
                <a:uLnTx/>
                <a:uFillTx/>
                <a:latin typeface="Montserrat"/>
                <a:ea typeface="+mn-ea"/>
                <a:cs typeface="+mn-cs"/>
              </a:rPr>
              <a:t>within a given 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4050"/>
                </a:solidFill>
                <a:effectLst/>
                <a:uLnTx/>
                <a:uFillTx/>
                <a:latin typeface="Montserrat"/>
                <a:ea typeface="+mn-ea"/>
                <a:cs typeface="+mn-cs"/>
              </a:rPr>
              <a:t>i.e.,</a:t>
            </a:r>
            <a:r>
              <a:rPr kumimoji="0" lang="en-GB" sz="1800" b="0" i="0" u="none" strike="noStrike" kern="1200" cap="none" spc="0" normalizeH="0" noProof="0" dirty="0">
                <a:ln>
                  <a:noFill/>
                </a:ln>
                <a:solidFill>
                  <a:srgbClr val="004050"/>
                </a:solidFill>
                <a:effectLst/>
                <a:uLnTx/>
                <a:uFillTx/>
                <a:latin typeface="Montserrat"/>
                <a:ea typeface="+mn-ea"/>
                <a:cs typeface="+mn-cs"/>
              </a:rPr>
              <a:t> </a:t>
            </a:r>
            <a:r>
              <a:rPr kumimoji="0" lang="en-GB" sz="1800" b="0" i="0" u="none" strike="noStrike" kern="1200" cap="none" spc="0" normalizeH="0" baseline="0" noProof="0" dirty="0">
                <a:ln>
                  <a:noFill/>
                </a:ln>
                <a:solidFill>
                  <a:srgbClr val="004050"/>
                </a:solidFill>
                <a:effectLst/>
                <a:uLnTx/>
                <a:uFillTx/>
                <a:latin typeface="Montserrat"/>
                <a:ea typeface="+mn-ea"/>
                <a:cs typeface="+mn-cs"/>
              </a:rPr>
              <a:t>counted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13" name="Rectangle 12"/>
          <p:cNvSpPr/>
          <p:nvPr/>
        </p:nvSpPr>
        <p:spPr>
          <a:xfrm>
            <a:off x="397262" y="5933668"/>
            <a:ext cx="2046666" cy="78483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500" b="0" i="1" u="none" strike="noStrike" kern="1200" cap="none" spc="0" normalizeH="0" baseline="0" noProof="0" dirty="0">
                <a:ln>
                  <a:noFill/>
                </a:ln>
                <a:solidFill>
                  <a:srgbClr val="004050"/>
                </a:solidFill>
                <a:effectLst/>
                <a:uLnTx/>
                <a:uFillTx/>
                <a:latin typeface="Montserrat"/>
                <a:ea typeface="+mn-ea"/>
                <a:cs typeface="+mn-cs"/>
              </a:rPr>
              <a:t>e.g., age, weight, height, temperature </a:t>
            </a:r>
          </a:p>
        </p:txBody>
      </p:sp>
      <p:sp>
        <p:nvSpPr>
          <p:cNvPr id="14" name="Snip Diagonal Corner Rectangle 13"/>
          <p:cNvSpPr/>
          <p:nvPr/>
        </p:nvSpPr>
        <p:spPr>
          <a:xfrm>
            <a:off x="6540501" y="3972674"/>
            <a:ext cx="2696850" cy="1763078"/>
          </a:xfrm>
          <a:prstGeom prst="snip2Diag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4050"/>
                </a:solidFill>
                <a:effectLst/>
                <a:uLnTx/>
                <a:uFillTx/>
                <a:latin typeface="Montserrat"/>
                <a:ea typeface="+mn-ea"/>
                <a:cs typeface="+mn-cs"/>
              </a:rPr>
              <a:t>Nominal</a:t>
            </a:r>
            <a:r>
              <a:rPr kumimoji="0" lang="en-GB" sz="1800" b="0" i="0" u="none" strike="noStrike" kern="1200" cap="none" spc="0" normalizeH="0" baseline="0" noProof="0" dirty="0">
                <a:ln>
                  <a:noFill/>
                </a:ln>
                <a:solidFill>
                  <a:srgbClr val="004050"/>
                </a:solidFill>
                <a:effectLst/>
                <a:uLnTx/>
                <a:uFillTx/>
                <a:latin typeface="Montserra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4050"/>
                </a:solidFill>
                <a:effectLst/>
                <a:uLnTx/>
                <a:uFillTx/>
                <a:latin typeface="Montserrat"/>
                <a:ea typeface="+mn-ea"/>
                <a:cs typeface="+mn-cs"/>
              </a:rPr>
              <a:t>categories that cannot be ranked (no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4050"/>
              </a:solidFill>
              <a:effectLst/>
              <a:uLnTx/>
              <a:uFillTx/>
              <a:latin typeface="Montserrat"/>
              <a:ea typeface="+mn-ea"/>
              <a:cs typeface="+mn-cs"/>
            </a:endParaRPr>
          </a:p>
        </p:txBody>
      </p:sp>
      <p:sp>
        <p:nvSpPr>
          <p:cNvPr id="15" name="Snip Diagonal Corner Rectangle 14"/>
          <p:cNvSpPr/>
          <p:nvPr/>
        </p:nvSpPr>
        <p:spPr>
          <a:xfrm>
            <a:off x="9426539" y="3972674"/>
            <a:ext cx="2550249" cy="1763078"/>
          </a:xfrm>
          <a:prstGeom prst="snip2Diag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4050"/>
                </a:solidFill>
                <a:effectLst/>
                <a:uLnTx/>
                <a:uFillTx/>
                <a:latin typeface="Montserrat"/>
                <a:ea typeface="+mn-ea"/>
                <a:cs typeface="+mn-cs"/>
              </a:rPr>
              <a:t>Ordinal</a:t>
            </a:r>
            <a:r>
              <a:rPr kumimoji="0" lang="en-GB" sz="1800" b="0" i="0" u="none" strike="noStrike" kern="1200" cap="none" spc="0" normalizeH="0" baseline="0" noProof="0" dirty="0">
                <a:ln>
                  <a:noFill/>
                </a:ln>
                <a:solidFill>
                  <a:srgbClr val="004050"/>
                </a:solidFill>
                <a:effectLst/>
                <a:uLnTx/>
                <a:uFillTx/>
                <a:latin typeface="Montserra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4050"/>
                </a:solidFill>
                <a:effectLst/>
                <a:uLnTx/>
                <a:uFillTx/>
                <a:latin typeface="Montserrat"/>
                <a:ea typeface="+mn-ea"/>
                <a:cs typeface="+mn-cs"/>
              </a:rPr>
              <a:t>categories that follow a logical hierarchy (ordered)</a:t>
            </a:r>
          </a:p>
        </p:txBody>
      </p:sp>
      <p:cxnSp>
        <p:nvCxnSpPr>
          <p:cNvPr id="17" name="Elbow Connector 16"/>
          <p:cNvCxnSpPr>
            <a:endCxn id="6" idx="3"/>
          </p:cNvCxnSpPr>
          <p:nvPr/>
        </p:nvCxnSpPr>
        <p:spPr>
          <a:xfrm rot="10800000" flipV="1">
            <a:off x="2854519" y="1053238"/>
            <a:ext cx="3346683" cy="95844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Elbow Connector 18"/>
          <p:cNvCxnSpPr>
            <a:endCxn id="8" idx="3"/>
          </p:cNvCxnSpPr>
          <p:nvPr/>
        </p:nvCxnSpPr>
        <p:spPr>
          <a:xfrm>
            <a:off x="6201185" y="1053240"/>
            <a:ext cx="3225353" cy="95844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8" idx="1"/>
            <a:endCxn id="15" idx="3"/>
          </p:cNvCxnSpPr>
          <p:nvPr/>
        </p:nvCxnSpPr>
        <p:spPr>
          <a:xfrm rot="16200000" flipH="1">
            <a:off x="9469277" y="2740287"/>
            <a:ext cx="1189648" cy="127512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cxnSpLocks/>
            <a:endCxn id="12" idx="3"/>
          </p:cNvCxnSpPr>
          <p:nvPr/>
        </p:nvCxnSpPr>
        <p:spPr>
          <a:xfrm>
            <a:off x="2954649" y="3531738"/>
            <a:ext cx="1600075" cy="45578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8" idx="1"/>
            <a:endCxn id="14" idx="3"/>
          </p:cNvCxnSpPr>
          <p:nvPr/>
        </p:nvCxnSpPr>
        <p:spPr>
          <a:xfrm rot="5400000">
            <a:off x="8062908" y="2609044"/>
            <a:ext cx="1189648" cy="153761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endCxn id="9" idx="3"/>
          </p:cNvCxnSpPr>
          <p:nvPr/>
        </p:nvCxnSpPr>
        <p:spPr>
          <a:xfrm rot="5400000">
            <a:off x="1747156" y="2764242"/>
            <a:ext cx="881870" cy="153499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6857792" y="5904773"/>
            <a:ext cx="2379559" cy="56938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500" b="0" i="1" u="none" strike="noStrike" kern="1200" cap="none" spc="0" normalizeH="0" baseline="0" noProof="0" dirty="0">
                <a:ln>
                  <a:noFill/>
                </a:ln>
                <a:solidFill>
                  <a:srgbClr val="004050"/>
                </a:solidFill>
                <a:effectLst/>
                <a:uLnTx/>
                <a:uFillTx/>
                <a:latin typeface="Montserrat"/>
                <a:ea typeface="+mn-ea"/>
                <a:cs typeface="+mn-cs"/>
              </a:rPr>
              <a:t>e.g., person’s gender,</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1600" b="0" i="1" u="none" strike="noStrike" kern="1200" cap="none" spc="0" normalizeH="0" baseline="0" noProof="0" dirty="0">
                <a:ln>
                  <a:noFill/>
                </a:ln>
                <a:solidFill>
                  <a:srgbClr val="004050"/>
                </a:solidFill>
                <a:effectLst/>
                <a:uLnTx/>
                <a:uFillTx/>
                <a:latin typeface="Montserrat"/>
                <a:ea typeface="+mn-ea"/>
                <a:cs typeface="+mn-cs"/>
              </a:rPr>
              <a:t>eye colour</a:t>
            </a:r>
            <a:endParaRPr kumimoji="0" lang="en-GB" sz="1500" b="0" i="1" u="none" strike="noStrike" kern="1200" cap="none" spc="0" normalizeH="0" baseline="0" noProof="0" dirty="0">
              <a:ln>
                <a:noFill/>
              </a:ln>
              <a:solidFill>
                <a:srgbClr val="004050"/>
              </a:solidFill>
              <a:effectLst/>
              <a:uLnTx/>
              <a:uFillTx/>
              <a:latin typeface="Montserrat"/>
              <a:ea typeface="+mn-ea"/>
              <a:cs typeface="+mn-cs"/>
            </a:endParaRPr>
          </a:p>
        </p:txBody>
      </p:sp>
      <p:sp>
        <p:nvSpPr>
          <p:cNvPr id="55" name="Rectangle 54"/>
          <p:cNvSpPr/>
          <p:nvPr/>
        </p:nvSpPr>
        <p:spPr>
          <a:xfrm>
            <a:off x="9621607" y="5912467"/>
            <a:ext cx="1951598" cy="7848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1" u="none" strike="noStrike" kern="1200" cap="none" spc="0" normalizeH="0" baseline="0" noProof="0" dirty="0">
                <a:ln>
                  <a:noFill/>
                </a:ln>
                <a:solidFill>
                  <a:srgbClr val="004050"/>
                </a:solidFill>
                <a:effectLst/>
                <a:uLnTx/>
                <a:uFillTx/>
                <a:latin typeface="Montserrat"/>
                <a:ea typeface="+mn-ea"/>
                <a:cs typeface="+mn-cs"/>
              </a:rPr>
              <a:t>e.g., academic grades (i.e., A, B, C) </a:t>
            </a:r>
          </a:p>
        </p:txBody>
      </p:sp>
      <p:sp>
        <p:nvSpPr>
          <p:cNvPr id="56" name="Rectangle 55"/>
          <p:cNvSpPr/>
          <p:nvPr/>
        </p:nvSpPr>
        <p:spPr>
          <a:xfrm>
            <a:off x="3316952" y="5933668"/>
            <a:ext cx="2832689" cy="815608"/>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500" b="0" i="1" u="none" strike="noStrike" kern="1200" cap="none" spc="0" normalizeH="0" baseline="0" noProof="0" dirty="0">
                <a:ln>
                  <a:noFill/>
                </a:ln>
                <a:solidFill>
                  <a:srgbClr val="004050"/>
                </a:solidFill>
                <a:effectLst/>
                <a:uLnTx/>
                <a:uFillTx/>
                <a:latin typeface="Montserrat"/>
                <a:ea typeface="+mn-ea"/>
                <a:cs typeface="+mn-cs"/>
              </a:rPr>
              <a:t>e.g., heads in 100 coin flips,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1600" b="0" i="1" u="none" strike="noStrike" kern="1200" cap="none" spc="0" normalizeH="0" baseline="0" noProof="0" dirty="0">
                <a:ln>
                  <a:noFill/>
                </a:ln>
                <a:solidFill>
                  <a:srgbClr val="004050"/>
                </a:solidFill>
                <a:effectLst/>
                <a:uLnTx/>
                <a:uFillTx/>
                <a:latin typeface="Montserrat"/>
                <a:ea typeface="+mn-ea"/>
                <a:cs typeface="+mn-cs"/>
              </a:rPr>
              <a:t>number of children in a family</a:t>
            </a:r>
            <a:endParaRPr kumimoji="0" lang="en-GB" sz="1500" b="0" i="1" u="none" strike="noStrike" kern="1200" cap="none" spc="0" normalizeH="0" baseline="0" noProof="0" dirty="0">
              <a:ln>
                <a:noFill/>
              </a:ln>
              <a:solidFill>
                <a:srgbClr val="004050"/>
              </a:solidFill>
              <a:effectLst/>
              <a:uLnTx/>
              <a:uFillTx/>
              <a:latin typeface="Montserrat"/>
              <a:ea typeface="+mn-ea"/>
              <a:cs typeface="+mn-cs"/>
            </a:endParaRPr>
          </a:p>
        </p:txBody>
      </p:sp>
      <p:sp>
        <p:nvSpPr>
          <p:cNvPr id="26" name="Rectangle 25"/>
          <p:cNvSpPr/>
          <p:nvPr/>
        </p:nvSpPr>
        <p:spPr>
          <a:xfrm>
            <a:off x="412051" y="2795967"/>
            <a:ext cx="539767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4050"/>
                </a:solidFill>
                <a:effectLst/>
                <a:uLnTx/>
                <a:uFillTx/>
                <a:latin typeface="Montserrat"/>
                <a:ea typeface="+mn-ea"/>
                <a:cs typeface="+mn-cs"/>
              </a:rPr>
              <a:t>(differences between values have numerical meaning)</a:t>
            </a:r>
          </a:p>
        </p:txBody>
      </p:sp>
      <p:sp>
        <p:nvSpPr>
          <p:cNvPr id="30" name="Text Placeholder 29"/>
          <p:cNvSpPr>
            <a:spLocks noGrp="1"/>
          </p:cNvSpPr>
          <p:nvPr>
            <p:ph type="body" sz="quarter" idx="12"/>
          </p:nvPr>
        </p:nvSpPr>
        <p:spPr>
          <a:xfrm>
            <a:off x="4773600" y="302894"/>
            <a:ext cx="2874185" cy="609398"/>
          </a:xfrm>
          <a:prstGeom prst="rect">
            <a:avLst/>
          </a:prstGeom>
        </p:spPr>
        <p:txBody>
          <a:bodyPr wrap="none">
            <a:spAutoFit/>
          </a:bodyPr>
          <a:lstStyle/>
          <a:p>
            <a:r>
              <a:rPr lang="en-GB" sz="4400" b="1" dirty="0"/>
              <a:t>Variables</a:t>
            </a:r>
          </a:p>
        </p:txBody>
      </p:sp>
      <p:sp>
        <p:nvSpPr>
          <p:cNvPr id="2" name="Slide Number Placeholder 1">
            <a:extLst>
              <a:ext uri="{FF2B5EF4-FFF2-40B4-BE49-F238E27FC236}">
                <a16:creationId xmlns:a16="http://schemas.microsoft.com/office/drawing/2014/main" id="{CD4D0FCC-BD93-4C2F-8F63-F109BB44C07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892D59-8F09-EF4B-AD6D-DA609442F868}" type="slidenum">
              <a:rPr kumimoji="0" lang="en-GB" sz="760" b="1" i="0" u="none" strike="noStrike" kern="1200" cap="none" spc="0" normalizeH="0" baseline="0" noProof="0" smtClean="0">
                <a:ln>
                  <a:noFill/>
                </a:ln>
                <a:solidFill>
                  <a:srgbClr val="004050"/>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760" b="1" i="0" u="none" strike="noStrike" kern="1200" cap="none" spc="0" normalizeH="0" baseline="0" noProof="0">
              <a:ln>
                <a:noFill/>
              </a:ln>
              <a:solidFill>
                <a:srgbClr val="004050"/>
              </a:solidFill>
              <a:effectLst/>
              <a:uLnTx/>
              <a:uFillTx/>
              <a:latin typeface="Montserrat" pitchFamily="2" charset="77"/>
              <a:ea typeface="+mn-ea"/>
              <a:cs typeface="+mn-cs"/>
            </a:endParaRPr>
          </a:p>
        </p:txBody>
      </p:sp>
    </p:spTree>
    <p:extLst>
      <p:ext uri="{BB962C8B-B14F-4D97-AF65-F5344CB8AC3E}">
        <p14:creationId xmlns:p14="http://schemas.microsoft.com/office/powerpoint/2010/main" val="261133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2" grpId="0" animBg="1"/>
      <p:bldP spid="13" grpId="0"/>
      <p:bldP spid="14" grpId="0" animBg="1"/>
      <p:bldP spid="15" grpId="0" animBg="1"/>
      <p:bldP spid="48" grpId="0"/>
      <p:bldP spid="55" grpId="0"/>
      <p:bldP spid="56"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19BAA9-74BB-4BFD-8BE4-5C935B94904D}"/>
              </a:ext>
            </a:extLst>
          </p:cNvPr>
          <p:cNvSpPr>
            <a:spLocks noGrp="1"/>
          </p:cNvSpPr>
          <p:nvPr>
            <p:ph type="body" sz="quarter" idx="10"/>
          </p:nvPr>
        </p:nvSpPr>
        <p:spPr>
          <a:xfrm>
            <a:off x="337002" y="1201933"/>
            <a:ext cx="3993931" cy="2751999"/>
          </a:xfrm>
        </p:spPr>
        <p:txBody>
          <a:bodyPr/>
          <a:lstStyle/>
          <a:p>
            <a:r>
              <a:rPr lang="en-GB" sz="3200" b="1" dirty="0"/>
              <a:t>Measures of Central Tendency: Median</a:t>
            </a:r>
            <a:endParaRPr lang="en-GB" sz="3200" dirty="0"/>
          </a:p>
          <a:p>
            <a:endParaRPr lang="en-GB" sz="3200" dirty="0"/>
          </a:p>
        </p:txBody>
      </p:sp>
      <p:sp>
        <p:nvSpPr>
          <p:cNvPr id="3" name="Slide Number Placeholder 2">
            <a:extLst>
              <a:ext uri="{FF2B5EF4-FFF2-40B4-BE49-F238E27FC236}">
                <a16:creationId xmlns:a16="http://schemas.microsoft.com/office/drawing/2014/main" id="{E79B1EC5-95AF-49F1-8B2C-9BE53F38FB12}"/>
              </a:ext>
            </a:extLst>
          </p:cNvPr>
          <p:cNvSpPr>
            <a:spLocks noGrp="1"/>
          </p:cNvSpPr>
          <p:nvPr>
            <p:ph type="sldNum" sz="quarter" idx="4"/>
          </p:nvPr>
        </p:nvSpPr>
        <p:spPr>
          <a:xfrm>
            <a:off x="11256421" y="6511672"/>
            <a:ext cx="785483" cy="180000"/>
          </a:xfrm>
        </p:spPr>
        <p:txBody>
          <a:bodyPr/>
          <a:lstStyle/>
          <a:p>
            <a:fld id="{EF892D59-8F09-EF4B-AD6D-DA609442F868}" type="slidenum">
              <a:rPr lang="en-GB" smtClean="0"/>
              <a:pPr/>
              <a:t>4</a:t>
            </a:fld>
            <a:endParaRPr lang="en-GB"/>
          </a:p>
        </p:txBody>
      </p:sp>
      <p:sp>
        <p:nvSpPr>
          <p:cNvPr id="7" name="TextBox 6">
            <a:extLst>
              <a:ext uri="{FF2B5EF4-FFF2-40B4-BE49-F238E27FC236}">
                <a16:creationId xmlns:a16="http://schemas.microsoft.com/office/drawing/2014/main" id="{0298939D-D2C5-4F2D-85D6-2A8887014B18}"/>
              </a:ext>
            </a:extLst>
          </p:cNvPr>
          <p:cNvSpPr txBox="1"/>
          <p:nvPr/>
        </p:nvSpPr>
        <p:spPr>
          <a:xfrm>
            <a:off x="9499848" y="4260929"/>
            <a:ext cx="1677234" cy="461665"/>
          </a:xfrm>
          <a:prstGeom prst="rect">
            <a:avLst/>
          </a:prstGeom>
          <a:noFill/>
          <a:ln w="28575">
            <a:solidFill>
              <a:schemeClr val="tx2"/>
            </a:solidFill>
          </a:ln>
        </p:spPr>
        <p:txBody>
          <a:bodyPr wrap="square" rtlCol="0">
            <a:spAutoFit/>
          </a:bodyPr>
          <a:lstStyle/>
          <a:p>
            <a:r>
              <a:rPr lang="en-GB" sz="2400" dirty="0">
                <a:latin typeface="Montserrat" panose="00000500000000000000" pitchFamily="2" charset="0"/>
              </a:rPr>
              <a:t>2, 3, </a:t>
            </a:r>
            <a:r>
              <a:rPr lang="en-GB" sz="2400" dirty="0">
                <a:solidFill>
                  <a:srgbClr val="00B0F0"/>
                </a:solidFill>
                <a:latin typeface="Montserrat" panose="00000500000000000000" pitchFamily="2" charset="0"/>
              </a:rPr>
              <a:t>4</a:t>
            </a:r>
            <a:r>
              <a:rPr lang="en-GB" sz="2400" dirty="0">
                <a:latin typeface="Montserrat" panose="00000500000000000000" pitchFamily="2" charset="0"/>
              </a:rPr>
              <a:t>, 5, 5</a:t>
            </a:r>
          </a:p>
        </p:txBody>
      </p:sp>
      <p:sp>
        <p:nvSpPr>
          <p:cNvPr id="8" name="Content Placeholder 2">
            <a:extLst>
              <a:ext uri="{FF2B5EF4-FFF2-40B4-BE49-F238E27FC236}">
                <a16:creationId xmlns:a16="http://schemas.microsoft.com/office/drawing/2014/main" id="{BD3E8DE6-6D63-499C-9290-4BA9ABD512DC}"/>
              </a:ext>
            </a:extLst>
          </p:cNvPr>
          <p:cNvSpPr txBox="1">
            <a:spLocks/>
          </p:cNvSpPr>
          <p:nvPr/>
        </p:nvSpPr>
        <p:spPr>
          <a:xfrm>
            <a:off x="4777512" y="1213820"/>
            <a:ext cx="6478910" cy="25799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2000" dirty="0"/>
              <a:t>The median is the middle of the set of numbers. </a:t>
            </a:r>
          </a:p>
          <a:p>
            <a:pPr marL="0" indent="0">
              <a:buNone/>
            </a:pPr>
            <a:endParaRPr lang="en-GB" sz="2000" dirty="0">
              <a:solidFill>
                <a:srgbClr val="004050"/>
              </a:solidFill>
            </a:endParaRPr>
          </a:p>
          <a:p>
            <a:pPr marL="114300" indent="0">
              <a:buNone/>
            </a:pPr>
            <a:endParaRPr lang="en-GB" sz="2000" dirty="0">
              <a:solidFill>
                <a:srgbClr val="004050"/>
              </a:solidFill>
            </a:endParaRPr>
          </a:p>
          <a:p>
            <a:pPr marL="114300" indent="0">
              <a:buNone/>
            </a:pPr>
            <a:r>
              <a:rPr lang="en-GB" sz="2000" dirty="0">
                <a:solidFill>
                  <a:srgbClr val="004050"/>
                </a:solidFill>
              </a:rPr>
              <a:t>To find the median: </a:t>
            </a:r>
          </a:p>
          <a:p>
            <a:pPr marL="571500" indent="-457200">
              <a:buFont typeface="+mj-lt"/>
              <a:buAutoNum type="arabicPeriod"/>
            </a:pPr>
            <a:r>
              <a:rPr lang="en-GB" sz="2000" dirty="0">
                <a:solidFill>
                  <a:srgbClr val="004050"/>
                </a:solidFill>
              </a:rPr>
              <a:t>Arrange the numbers in order.</a:t>
            </a:r>
          </a:p>
          <a:p>
            <a:pPr marL="571500" indent="-457200">
              <a:buFont typeface="+mj-lt"/>
              <a:buAutoNum type="arabicPeriod"/>
            </a:pPr>
            <a:r>
              <a:rPr lang="en-GB" sz="2000" dirty="0">
                <a:solidFill>
                  <a:srgbClr val="004050"/>
                </a:solidFill>
              </a:rPr>
              <a:t>Find the middle number.</a:t>
            </a:r>
          </a:p>
          <a:p>
            <a:pPr marL="114300" indent="0">
              <a:buNone/>
            </a:pPr>
            <a:endParaRPr lang="en-GB" sz="2000" dirty="0">
              <a:solidFill>
                <a:srgbClr val="004050"/>
              </a:solidFill>
            </a:endParaRPr>
          </a:p>
          <a:p>
            <a:pPr marL="0" indent="0">
              <a:buNone/>
            </a:pPr>
            <a:endParaRPr lang="en-GB" dirty="0"/>
          </a:p>
          <a:p>
            <a:pPr marL="0" indent="0">
              <a:buNone/>
            </a:pPr>
            <a:endParaRPr lang="en-GB" dirty="0"/>
          </a:p>
        </p:txBody>
      </p:sp>
      <p:sp>
        <p:nvSpPr>
          <p:cNvPr id="9" name="TextBox 8">
            <a:extLst>
              <a:ext uri="{FF2B5EF4-FFF2-40B4-BE49-F238E27FC236}">
                <a16:creationId xmlns:a16="http://schemas.microsoft.com/office/drawing/2014/main" id="{577D7B1F-8EC6-4CA2-9975-C09FB57B1F5B}"/>
              </a:ext>
            </a:extLst>
          </p:cNvPr>
          <p:cNvSpPr txBox="1"/>
          <p:nvPr/>
        </p:nvSpPr>
        <p:spPr>
          <a:xfrm>
            <a:off x="4950298" y="4076265"/>
            <a:ext cx="1891328" cy="830997"/>
          </a:xfrm>
          <a:prstGeom prst="rect">
            <a:avLst/>
          </a:prstGeom>
          <a:noFill/>
          <a:ln w="28575">
            <a:solidFill>
              <a:schemeClr val="tx2"/>
            </a:solidFill>
          </a:ln>
        </p:spPr>
        <p:txBody>
          <a:bodyPr wrap="square" rtlCol="0">
            <a:spAutoFit/>
          </a:bodyPr>
          <a:lstStyle/>
          <a:p>
            <a:r>
              <a:rPr lang="en-GB" sz="2400" dirty="0">
                <a:latin typeface="Montserrat" panose="00000500000000000000" pitchFamily="2" charset="0"/>
              </a:rPr>
              <a:t>e.g.,</a:t>
            </a:r>
          </a:p>
          <a:p>
            <a:r>
              <a:rPr lang="en-GB" sz="2400" dirty="0">
                <a:latin typeface="Montserrat" panose="00000500000000000000" pitchFamily="2" charset="0"/>
              </a:rPr>
              <a:t>2, 5, 4, 5, 3</a:t>
            </a:r>
          </a:p>
        </p:txBody>
      </p:sp>
      <p:sp>
        <p:nvSpPr>
          <p:cNvPr id="10" name="Down Arrow 15">
            <a:extLst>
              <a:ext uri="{FF2B5EF4-FFF2-40B4-BE49-F238E27FC236}">
                <a16:creationId xmlns:a16="http://schemas.microsoft.com/office/drawing/2014/main" id="{167FF825-8BE7-40B7-BECB-CD880A2FA3BB}"/>
              </a:ext>
            </a:extLst>
          </p:cNvPr>
          <p:cNvSpPr/>
          <p:nvPr/>
        </p:nvSpPr>
        <p:spPr>
          <a:xfrm rot="16200000">
            <a:off x="7738688" y="3604733"/>
            <a:ext cx="864096" cy="177406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6203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19BAA9-74BB-4BFD-8BE4-5C935B94904D}"/>
              </a:ext>
            </a:extLst>
          </p:cNvPr>
          <p:cNvSpPr>
            <a:spLocks noGrp="1"/>
          </p:cNvSpPr>
          <p:nvPr>
            <p:ph type="body" sz="quarter" idx="10"/>
          </p:nvPr>
        </p:nvSpPr>
        <p:spPr>
          <a:xfrm>
            <a:off x="343601" y="1252708"/>
            <a:ext cx="3993931" cy="2751999"/>
          </a:xfrm>
        </p:spPr>
        <p:txBody>
          <a:bodyPr/>
          <a:lstStyle/>
          <a:p>
            <a:r>
              <a:rPr lang="en-GB" sz="3200" b="1" dirty="0"/>
              <a:t>Measures of Central Tendency: Mode</a:t>
            </a:r>
            <a:endParaRPr lang="en-GB" sz="3200" dirty="0"/>
          </a:p>
          <a:p>
            <a:endParaRPr lang="en-GB" sz="3200" dirty="0"/>
          </a:p>
        </p:txBody>
      </p:sp>
      <p:sp>
        <p:nvSpPr>
          <p:cNvPr id="3" name="Slide Number Placeholder 2">
            <a:extLst>
              <a:ext uri="{FF2B5EF4-FFF2-40B4-BE49-F238E27FC236}">
                <a16:creationId xmlns:a16="http://schemas.microsoft.com/office/drawing/2014/main" id="{E79B1EC5-95AF-49F1-8B2C-9BE53F38FB12}"/>
              </a:ext>
            </a:extLst>
          </p:cNvPr>
          <p:cNvSpPr>
            <a:spLocks noGrp="1"/>
          </p:cNvSpPr>
          <p:nvPr>
            <p:ph type="sldNum" sz="quarter" idx="4"/>
          </p:nvPr>
        </p:nvSpPr>
        <p:spPr>
          <a:xfrm>
            <a:off x="11256421" y="6511672"/>
            <a:ext cx="785483" cy="180000"/>
          </a:xfrm>
        </p:spPr>
        <p:txBody>
          <a:bodyPr/>
          <a:lstStyle/>
          <a:p>
            <a:fld id="{EF892D59-8F09-EF4B-AD6D-DA609442F868}" type="slidenum">
              <a:rPr lang="en-GB" smtClean="0"/>
              <a:pPr/>
              <a:t>5</a:t>
            </a:fld>
            <a:endParaRPr lang="en-GB"/>
          </a:p>
        </p:txBody>
      </p:sp>
      <p:sp>
        <p:nvSpPr>
          <p:cNvPr id="7" name="TextBox 6">
            <a:extLst>
              <a:ext uri="{FF2B5EF4-FFF2-40B4-BE49-F238E27FC236}">
                <a16:creationId xmlns:a16="http://schemas.microsoft.com/office/drawing/2014/main" id="{7C395B7E-C5D7-42FB-B4C2-10316230B0FA}"/>
              </a:ext>
            </a:extLst>
          </p:cNvPr>
          <p:cNvSpPr txBox="1"/>
          <p:nvPr/>
        </p:nvSpPr>
        <p:spPr>
          <a:xfrm>
            <a:off x="4980762" y="4187299"/>
            <a:ext cx="1713095" cy="830997"/>
          </a:xfrm>
          <a:prstGeom prst="rect">
            <a:avLst/>
          </a:prstGeom>
          <a:noFill/>
          <a:ln w="28575">
            <a:solidFill>
              <a:schemeClr val="tx2"/>
            </a:solidFill>
          </a:ln>
        </p:spPr>
        <p:txBody>
          <a:bodyPr wrap="square" rtlCol="0">
            <a:spAutoFit/>
          </a:bodyPr>
          <a:lstStyle/>
          <a:p>
            <a:r>
              <a:rPr lang="en-GB" sz="2400" dirty="0">
                <a:latin typeface="Montserrat" panose="00000500000000000000" pitchFamily="2" charset="0"/>
              </a:rPr>
              <a:t>e.g.,</a:t>
            </a:r>
          </a:p>
          <a:p>
            <a:r>
              <a:rPr lang="en-GB" sz="2400" dirty="0">
                <a:latin typeface="Montserrat" panose="00000500000000000000" pitchFamily="2" charset="0"/>
              </a:rPr>
              <a:t>2, 5, 4, 5, 3</a:t>
            </a:r>
          </a:p>
        </p:txBody>
      </p:sp>
      <p:sp>
        <p:nvSpPr>
          <p:cNvPr id="8" name="Content Placeholder 2">
            <a:extLst>
              <a:ext uri="{FF2B5EF4-FFF2-40B4-BE49-F238E27FC236}">
                <a16:creationId xmlns:a16="http://schemas.microsoft.com/office/drawing/2014/main" id="{3B778A19-4BA8-4679-A148-EA6B91D129F0}"/>
              </a:ext>
            </a:extLst>
          </p:cNvPr>
          <p:cNvSpPr txBox="1">
            <a:spLocks/>
          </p:cNvSpPr>
          <p:nvPr/>
        </p:nvSpPr>
        <p:spPr>
          <a:xfrm>
            <a:off x="4699773" y="1081584"/>
            <a:ext cx="7338450" cy="27446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2000" dirty="0"/>
              <a:t>The mode is the most frequently occurring number.</a:t>
            </a:r>
          </a:p>
          <a:p>
            <a:pPr marL="0" indent="0">
              <a:buNone/>
            </a:pPr>
            <a:endParaRPr lang="en-GB" sz="2000" dirty="0"/>
          </a:p>
          <a:p>
            <a:pPr marL="0" indent="0">
              <a:buNone/>
            </a:pPr>
            <a:endParaRPr lang="en-GB" sz="2000" dirty="0">
              <a:solidFill>
                <a:srgbClr val="004050"/>
              </a:solidFill>
            </a:endParaRPr>
          </a:p>
          <a:p>
            <a:pPr marL="0" indent="0">
              <a:buNone/>
            </a:pPr>
            <a:r>
              <a:rPr lang="en-GB" sz="2000" dirty="0">
                <a:solidFill>
                  <a:srgbClr val="004050"/>
                </a:solidFill>
              </a:rPr>
              <a:t>To find the mode:</a:t>
            </a:r>
          </a:p>
          <a:p>
            <a:pPr marL="571500" indent="-514350">
              <a:buFont typeface="+mj-lt"/>
              <a:buAutoNum type="arabicPeriod"/>
            </a:pPr>
            <a:r>
              <a:rPr lang="en-GB" sz="2000" dirty="0">
                <a:solidFill>
                  <a:srgbClr val="004050"/>
                </a:solidFill>
              </a:rPr>
              <a:t>Count how many times each value occurs.</a:t>
            </a:r>
          </a:p>
          <a:p>
            <a:pPr marL="571500" indent="-514350">
              <a:buFont typeface="+mj-lt"/>
              <a:buAutoNum type="arabicPeriod"/>
            </a:pPr>
            <a:r>
              <a:rPr lang="en-GB" sz="2000" dirty="0">
                <a:solidFill>
                  <a:srgbClr val="004050"/>
                </a:solidFill>
              </a:rPr>
              <a:t>The highest is the mode.</a:t>
            </a:r>
          </a:p>
          <a:p>
            <a:pPr marL="0" indent="0">
              <a:buNone/>
            </a:pPr>
            <a:endParaRPr lang="en-GB" dirty="0">
              <a:solidFill>
                <a:srgbClr val="004050"/>
              </a:solidFill>
            </a:endParaRPr>
          </a:p>
          <a:p>
            <a:pPr marL="0" indent="0">
              <a:buNone/>
            </a:pPr>
            <a:endParaRPr lang="en-GB" dirty="0"/>
          </a:p>
        </p:txBody>
      </p:sp>
      <p:sp>
        <p:nvSpPr>
          <p:cNvPr id="9" name="TextBox 8">
            <a:extLst>
              <a:ext uri="{FF2B5EF4-FFF2-40B4-BE49-F238E27FC236}">
                <a16:creationId xmlns:a16="http://schemas.microsoft.com/office/drawing/2014/main" id="{D85ACACA-0118-4962-AACA-28EAD01D5EBC}"/>
              </a:ext>
            </a:extLst>
          </p:cNvPr>
          <p:cNvSpPr txBox="1"/>
          <p:nvPr/>
        </p:nvSpPr>
        <p:spPr>
          <a:xfrm>
            <a:off x="9309702" y="3826218"/>
            <a:ext cx="2256485" cy="1938992"/>
          </a:xfrm>
          <a:prstGeom prst="rect">
            <a:avLst/>
          </a:prstGeom>
          <a:noFill/>
          <a:ln w="12700">
            <a:solidFill>
              <a:schemeClr val="tx2"/>
            </a:solidFill>
          </a:ln>
        </p:spPr>
        <p:txBody>
          <a:bodyPr wrap="square" rtlCol="0">
            <a:spAutoFit/>
          </a:bodyPr>
          <a:lstStyle/>
          <a:p>
            <a:pPr algn="ctr"/>
            <a:r>
              <a:rPr lang="en-GB" sz="2400" u="sng" dirty="0">
                <a:latin typeface="Montserrat" panose="00000500000000000000" pitchFamily="2" charset="0"/>
              </a:rPr>
              <a:t>How many?</a:t>
            </a:r>
          </a:p>
          <a:p>
            <a:pPr algn="ctr"/>
            <a:r>
              <a:rPr lang="en-GB" sz="2400" dirty="0">
                <a:latin typeface="Montserrat" panose="00000500000000000000" pitchFamily="2" charset="0"/>
              </a:rPr>
              <a:t>2:   1</a:t>
            </a:r>
          </a:p>
          <a:p>
            <a:pPr algn="ctr"/>
            <a:r>
              <a:rPr lang="en-GB" sz="2400" dirty="0">
                <a:latin typeface="Montserrat" panose="00000500000000000000" pitchFamily="2" charset="0"/>
              </a:rPr>
              <a:t>3:   1</a:t>
            </a:r>
          </a:p>
          <a:p>
            <a:pPr algn="ctr"/>
            <a:r>
              <a:rPr lang="en-GB" sz="2400" dirty="0">
                <a:latin typeface="Montserrat" panose="00000500000000000000" pitchFamily="2" charset="0"/>
              </a:rPr>
              <a:t>4:   1</a:t>
            </a:r>
          </a:p>
          <a:p>
            <a:pPr algn="ctr"/>
            <a:r>
              <a:rPr lang="en-GB" sz="2400" dirty="0">
                <a:solidFill>
                  <a:srgbClr val="00B0F0"/>
                </a:solidFill>
                <a:latin typeface="Montserrat" panose="00000500000000000000" pitchFamily="2" charset="0"/>
              </a:rPr>
              <a:t>5:   2</a:t>
            </a:r>
            <a:endParaRPr lang="en-GB" sz="2400" dirty="0">
              <a:latin typeface="Montserrat" panose="00000500000000000000" pitchFamily="2" charset="0"/>
            </a:endParaRPr>
          </a:p>
        </p:txBody>
      </p:sp>
      <p:sp>
        <p:nvSpPr>
          <p:cNvPr id="10" name="Down Arrow 8">
            <a:extLst>
              <a:ext uri="{FF2B5EF4-FFF2-40B4-BE49-F238E27FC236}">
                <a16:creationId xmlns:a16="http://schemas.microsoft.com/office/drawing/2014/main" id="{27F089FE-16D2-4DA0-AA05-5030D950F4F0}"/>
              </a:ext>
            </a:extLst>
          </p:cNvPr>
          <p:cNvSpPr/>
          <p:nvPr/>
        </p:nvSpPr>
        <p:spPr>
          <a:xfrm rot="16200000">
            <a:off x="7569731" y="3661345"/>
            <a:ext cx="864096" cy="194672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3281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ppt_w</p:attrName>
                                        </p:attrNameLst>
                                      </p:cBhvr>
                                      <p:tavLst>
                                        <p:tav tm="0">
                                          <p:val>
                                            <p:fltVal val="0"/>
                                          </p:val>
                                        </p:tav>
                                        <p:tav tm="100000">
                                          <p:val>
                                            <p:strVal val="#ppt_w"/>
                                          </p:val>
                                        </p:tav>
                                      </p:tavLst>
                                    </p:anim>
                                    <p:anim calcmode="lin" valueType="num">
                                      <p:cBhvr>
                                        <p:cTn id="19" dur="1000" fill="hold"/>
                                        <p:tgtEl>
                                          <p:spTgt spid="10"/>
                                        </p:tgtEl>
                                        <p:attrNameLst>
                                          <p:attrName>ppt_h</p:attrName>
                                        </p:attrNameLst>
                                      </p:cBhvr>
                                      <p:tavLst>
                                        <p:tav tm="0">
                                          <p:val>
                                            <p:fltVal val="0"/>
                                          </p:val>
                                        </p:tav>
                                        <p:tav tm="100000">
                                          <p:val>
                                            <p:strVal val="#ppt_h"/>
                                          </p:val>
                                        </p:tav>
                                      </p:tavLst>
                                    </p:anim>
                                    <p:anim calcmode="lin" valueType="num">
                                      <p:cBhvr>
                                        <p:cTn id="20" dur="1000" fill="hold"/>
                                        <p:tgtEl>
                                          <p:spTgt spid="10"/>
                                        </p:tgtEl>
                                        <p:attrNameLst>
                                          <p:attrName>style.rotation</p:attrName>
                                        </p:attrNameLst>
                                      </p:cBhvr>
                                      <p:tavLst>
                                        <p:tav tm="0">
                                          <p:val>
                                            <p:fltVal val="90"/>
                                          </p:val>
                                        </p:tav>
                                        <p:tav tm="100000">
                                          <p:val>
                                            <p:fltVal val="0"/>
                                          </p:val>
                                        </p:tav>
                                      </p:tavLst>
                                    </p:anim>
                                    <p:animEffect transition="in" filter="fade">
                                      <p:cBhvr>
                                        <p:cTn id="21" dur="1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19BAA9-74BB-4BFD-8BE4-5C935B94904D}"/>
              </a:ext>
            </a:extLst>
          </p:cNvPr>
          <p:cNvSpPr>
            <a:spLocks noGrp="1"/>
          </p:cNvSpPr>
          <p:nvPr>
            <p:ph type="body" sz="quarter" idx="10"/>
          </p:nvPr>
        </p:nvSpPr>
        <p:spPr>
          <a:xfrm>
            <a:off x="278635" y="1184615"/>
            <a:ext cx="3993931" cy="2751999"/>
          </a:xfrm>
        </p:spPr>
        <p:txBody>
          <a:bodyPr/>
          <a:lstStyle/>
          <a:p>
            <a:r>
              <a:rPr lang="en-GB" sz="3200" b="1" dirty="0"/>
              <a:t>Measures of Central Tendency: Mean</a:t>
            </a:r>
            <a:endParaRPr lang="en-GB" sz="3200" dirty="0"/>
          </a:p>
          <a:p>
            <a:endParaRPr lang="en-GB" sz="3200" dirty="0"/>
          </a:p>
        </p:txBody>
      </p:sp>
      <p:sp>
        <p:nvSpPr>
          <p:cNvPr id="3" name="Slide Number Placeholder 2">
            <a:extLst>
              <a:ext uri="{FF2B5EF4-FFF2-40B4-BE49-F238E27FC236}">
                <a16:creationId xmlns:a16="http://schemas.microsoft.com/office/drawing/2014/main" id="{E79B1EC5-95AF-49F1-8B2C-9BE53F38FB12}"/>
              </a:ext>
            </a:extLst>
          </p:cNvPr>
          <p:cNvSpPr>
            <a:spLocks noGrp="1"/>
          </p:cNvSpPr>
          <p:nvPr>
            <p:ph type="sldNum" sz="quarter" idx="4"/>
          </p:nvPr>
        </p:nvSpPr>
        <p:spPr>
          <a:xfrm>
            <a:off x="11256421" y="6511672"/>
            <a:ext cx="785483" cy="180000"/>
          </a:xfrm>
        </p:spPr>
        <p:txBody>
          <a:bodyPr/>
          <a:lstStyle/>
          <a:p>
            <a:fld id="{EF892D59-8F09-EF4B-AD6D-DA609442F868}" type="slidenum">
              <a:rPr lang="en-GB" smtClean="0"/>
              <a:pPr/>
              <a:t>6</a:t>
            </a:fld>
            <a:endParaRPr lang="en-GB"/>
          </a:p>
        </p:txBody>
      </p:sp>
      <p:sp>
        <p:nvSpPr>
          <p:cNvPr id="7" name="TextBox 6">
            <a:extLst>
              <a:ext uri="{FF2B5EF4-FFF2-40B4-BE49-F238E27FC236}">
                <a16:creationId xmlns:a16="http://schemas.microsoft.com/office/drawing/2014/main" id="{F7D5F08F-F94C-41CE-996A-42D9465B1686}"/>
              </a:ext>
            </a:extLst>
          </p:cNvPr>
          <p:cNvSpPr txBox="1"/>
          <p:nvPr/>
        </p:nvSpPr>
        <p:spPr>
          <a:xfrm>
            <a:off x="4838944" y="4361052"/>
            <a:ext cx="1713946" cy="830997"/>
          </a:xfrm>
          <a:prstGeom prst="rect">
            <a:avLst/>
          </a:prstGeom>
          <a:noFill/>
          <a:ln w="28575">
            <a:solidFill>
              <a:schemeClr val="tx2"/>
            </a:solidFill>
          </a:ln>
        </p:spPr>
        <p:txBody>
          <a:bodyPr wrap="square" rtlCol="0">
            <a:spAutoFit/>
          </a:bodyPr>
          <a:lstStyle/>
          <a:p>
            <a:r>
              <a:rPr lang="en-GB" sz="2400" dirty="0">
                <a:latin typeface="Montserrat" panose="00000500000000000000" pitchFamily="2" charset="0"/>
              </a:rPr>
              <a:t>e.g.,</a:t>
            </a:r>
          </a:p>
          <a:p>
            <a:r>
              <a:rPr lang="en-GB" sz="2400" dirty="0">
                <a:latin typeface="Montserrat" panose="00000500000000000000" pitchFamily="2" charset="0"/>
              </a:rPr>
              <a:t>2, 5, 4, 5, 3</a:t>
            </a:r>
          </a:p>
        </p:txBody>
      </p:sp>
      <p:sp>
        <p:nvSpPr>
          <p:cNvPr id="8" name="TextBox 7">
            <a:extLst>
              <a:ext uri="{FF2B5EF4-FFF2-40B4-BE49-F238E27FC236}">
                <a16:creationId xmlns:a16="http://schemas.microsoft.com/office/drawing/2014/main" id="{4E1B3A54-C8E5-4D58-8FE5-DB276E49855F}"/>
              </a:ext>
            </a:extLst>
          </p:cNvPr>
          <p:cNvSpPr txBox="1"/>
          <p:nvPr/>
        </p:nvSpPr>
        <p:spPr>
          <a:xfrm>
            <a:off x="8828955" y="4676795"/>
            <a:ext cx="3090671" cy="461665"/>
          </a:xfrm>
          <a:prstGeom prst="rect">
            <a:avLst/>
          </a:prstGeom>
          <a:noFill/>
          <a:ln w="12700">
            <a:solidFill>
              <a:schemeClr val="tx2"/>
            </a:solidFill>
          </a:ln>
        </p:spPr>
        <p:txBody>
          <a:bodyPr wrap="square" rtlCol="0">
            <a:spAutoFit/>
          </a:bodyPr>
          <a:lstStyle/>
          <a:p>
            <a:r>
              <a:rPr lang="en-GB" sz="2400" dirty="0">
                <a:latin typeface="Montserrat" panose="00000500000000000000" pitchFamily="2" charset="0"/>
              </a:rPr>
              <a:t>(2+5+4+5+3)/5 = </a:t>
            </a:r>
            <a:r>
              <a:rPr lang="en-GB" sz="2400" dirty="0">
                <a:solidFill>
                  <a:srgbClr val="00B0F0"/>
                </a:solidFill>
                <a:latin typeface="Montserrat" panose="00000500000000000000" pitchFamily="2" charset="0"/>
              </a:rPr>
              <a:t>3.8</a:t>
            </a:r>
            <a:r>
              <a:rPr lang="en-GB" sz="2400" dirty="0">
                <a:latin typeface="Montserrat" panose="00000500000000000000" pitchFamily="2" charset="0"/>
              </a:rPr>
              <a:t> </a:t>
            </a:r>
          </a:p>
        </p:txBody>
      </p:sp>
      <p:sp>
        <p:nvSpPr>
          <p:cNvPr id="9" name="Content Placeholder 2">
            <a:extLst>
              <a:ext uri="{FF2B5EF4-FFF2-40B4-BE49-F238E27FC236}">
                <a16:creationId xmlns:a16="http://schemas.microsoft.com/office/drawing/2014/main" id="{47913628-04CC-4DD3-AD4A-D3AF8BBB6E17}"/>
              </a:ext>
            </a:extLst>
          </p:cNvPr>
          <p:cNvSpPr txBox="1">
            <a:spLocks/>
          </p:cNvSpPr>
          <p:nvPr/>
        </p:nvSpPr>
        <p:spPr>
          <a:xfrm>
            <a:off x="5063721" y="1342765"/>
            <a:ext cx="6990155" cy="27592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sz="2000" dirty="0"/>
              <a:t>The mean is the average – totalling all data and dividing by their number.</a:t>
            </a:r>
          </a:p>
          <a:p>
            <a:pPr marL="0" indent="0">
              <a:buNone/>
            </a:pPr>
            <a:endParaRPr lang="en-GB" sz="2000" dirty="0"/>
          </a:p>
          <a:p>
            <a:pPr marL="0" indent="0">
              <a:buNone/>
            </a:pPr>
            <a:r>
              <a:rPr lang="en-GB" sz="2000" dirty="0"/>
              <a:t>To find the mean: </a:t>
            </a:r>
          </a:p>
          <a:p>
            <a:pPr marL="514350" indent="-514350">
              <a:buFont typeface="+mj-lt"/>
              <a:buAutoNum type="arabicPeriod"/>
            </a:pPr>
            <a:r>
              <a:rPr lang="en-GB" sz="2000" dirty="0"/>
              <a:t>Add the numbers together.</a:t>
            </a:r>
          </a:p>
          <a:p>
            <a:pPr marL="514350" indent="-514350">
              <a:buFont typeface="+mj-lt"/>
              <a:buAutoNum type="arabicPeriod"/>
            </a:pPr>
            <a:r>
              <a:rPr lang="en-GB" sz="2000" dirty="0"/>
              <a:t>divide by the number of numbers.</a:t>
            </a:r>
          </a:p>
          <a:p>
            <a:pPr marL="0" indent="0">
              <a:buNone/>
            </a:pPr>
            <a:endParaRPr lang="en-GB" sz="2000" dirty="0"/>
          </a:p>
        </p:txBody>
      </p:sp>
      <p:sp>
        <p:nvSpPr>
          <p:cNvPr id="10" name="Down Arrow 9">
            <a:extLst>
              <a:ext uri="{FF2B5EF4-FFF2-40B4-BE49-F238E27FC236}">
                <a16:creationId xmlns:a16="http://schemas.microsoft.com/office/drawing/2014/main" id="{93DF4A27-E0CC-428A-8F81-37BDEB5877CA}"/>
              </a:ext>
            </a:extLst>
          </p:cNvPr>
          <p:cNvSpPr/>
          <p:nvPr/>
        </p:nvSpPr>
        <p:spPr>
          <a:xfrm rot="16200000">
            <a:off x="7324971" y="4105850"/>
            <a:ext cx="864096" cy="160355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1558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ppt_w</p:attrName>
                                        </p:attrNameLst>
                                      </p:cBhvr>
                                      <p:tavLst>
                                        <p:tav tm="0">
                                          <p:val>
                                            <p:fltVal val="0"/>
                                          </p:val>
                                        </p:tav>
                                        <p:tav tm="100000">
                                          <p:val>
                                            <p:strVal val="#ppt_w"/>
                                          </p:val>
                                        </p:tav>
                                      </p:tavLst>
                                    </p:anim>
                                    <p:anim calcmode="lin" valueType="num">
                                      <p:cBhvr>
                                        <p:cTn id="19" dur="1000" fill="hold"/>
                                        <p:tgtEl>
                                          <p:spTgt spid="10"/>
                                        </p:tgtEl>
                                        <p:attrNameLst>
                                          <p:attrName>ppt_h</p:attrName>
                                        </p:attrNameLst>
                                      </p:cBhvr>
                                      <p:tavLst>
                                        <p:tav tm="0">
                                          <p:val>
                                            <p:fltVal val="0"/>
                                          </p:val>
                                        </p:tav>
                                        <p:tav tm="100000">
                                          <p:val>
                                            <p:strVal val="#ppt_h"/>
                                          </p:val>
                                        </p:tav>
                                      </p:tavLst>
                                    </p:anim>
                                    <p:anim calcmode="lin" valueType="num">
                                      <p:cBhvr>
                                        <p:cTn id="20" dur="1000" fill="hold"/>
                                        <p:tgtEl>
                                          <p:spTgt spid="10"/>
                                        </p:tgtEl>
                                        <p:attrNameLst>
                                          <p:attrName>style.rotation</p:attrName>
                                        </p:attrNameLst>
                                      </p:cBhvr>
                                      <p:tavLst>
                                        <p:tav tm="0">
                                          <p:val>
                                            <p:fltVal val="90"/>
                                          </p:val>
                                        </p:tav>
                                        <p:tav tm="100000">
                                          <p:val>
                                            <p:fltVal val="0"/>
                                          </p:val>
                                        </p:tav>
                                      </p:tavLst>
                                    </p:anim>
                                    <p:animEffect transition="in" filter="fade">
                                      <p:cBhvr>
                                        <p:cTn id="21" dur="1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A0B12B-ED9B-4D32-94A8-1FA7ED99A70E}"/>
              </a:ext>
            </a:extLst>
          </p:cNvPr>
          <p:cNvSpPr>
            <a:spLocks noGrp="1"/>
          </p:cNvSpPr>
          <p:nvPr>
            <p:ph type="body" sz="quarter" idx="10"/>
          </p:nvPr>
        </p:nvSpPr>
        <p:spPr/>
        <p:txBody>
          <a:bodyPr/>
          <a:lstStyle/>
          <a:p>
            <a:r>
              <a:rPr lang="en-GB" sz="3200" dirty="0"/>
              <a:t>Measures </a:t>
            </a:r>
            <a:br>
              <a:rPr lang="en-GB" sz="3200" dirty="0"/>
            </a:br>
            <a:r>
              <a:rPr lang="en-GB" sz="3200" dirty="0"/>
              <a:t>of Dispersion: range</a:t>
            </a:r>
          </a:p>
        </p:txBody>
      </p:sp>
      <p:sp>
        <p:nvSpPr>
          <p:cNvPr id="3" name="Slide Number Placeholder 2">
            <a:extLst>
              <a:ext uri="{FF2B5EF4-FFF2-40B4-BE49-F238E27FC236}">
                <a16:creationId xmlns:a16="http://schemas.microsoft.com/office/drawing/2014/main" id="{BF7EB731-9B61-43BD-BC30-222D770D651D}"/>
              </a:ext>
            </a:extLst>
          </p:cNvPr>
          <p:cNvSpPr>
            <a:spLocks noGrp="1"/>
          </p:cNvSpPr>
          <p:nvPr>
            <p:ph type="sldNum" sz="quarter" idx="4"/>
          </p:nvPr>
        </p:nvSpPr>
        <p:spPr/>
        <p:txBody>
          <a:bodyPr/>
          <a:lstStyle/>
          <a:p>
            <a:fld id="{EF892D59-8F09-EF4B-AD6D-DA609442F868}" type="slidenum">
              <a:rPr lang="en-GB" smtClean="0"/>
              <a:pPr/>
              <a:t>7</a:t>
            </a:fld>
            <a:endParaRPr lang="en-GB" dirty="0"/>
          </a:p>
        </p:txBody>
      </p:sp>
      <p:sp>
        <p:nvSpPr>
          <p:cNvPr id="5" name="Rectangle 4">
            <a:extLst>
              <a:ext uri="{FF2B5EF4-FFF2-40B4-BE49-F238E27FC236}">
                <a16:creationId xmlns:a16="http://schemas.microsoft.com/office/drawing/2014/main" id="{0C1F0F87-01BE-4A34-8860-9CAAAB176CD3}"/>
              </a:ext>
            </a:extLst>
          </p:cNvPr>
          <p:cNvSpPr/>
          <p:nvPr/>
        </p:nvSpPr>
        <p:spPr>
          <a:xfrm>
            <a:off x="5018919" y="3286376"/>
            <a:ext cx="6096000" cy="1631216"/>
          </a:xfrm>
          <a:prstGeom prst="rect">
            <a:avLst/>
          </a:prstGeom>
        </p:spPr>
        <p:txBody>
          <a:bodyPr>
            <a:spAutoFit/>
          </a:bodyPr>
          <a:lstStyle/>
          <a:p>
            <a:pPr>
              <a:defRPr/>
            </a:pPr>
            <a:r>
              <a:rPr lang="en-US" altLang="zh-CN" sz="2000" dirty="0"/>
              <a:t>The range is sensitive to extreme values:</a:t>
            </a:r>
          </a:p>
          <a:p>
            <a:pPr>
              <a:defRPr/>
            </a:pPr>
            <a:endParaRPr lang="en-GB" sz="2000" dirty="0"/>
          </a:p>
          <a:p>
            <a:pPr>
              <a:defRPr/>
            </a:pPr>
            <a:r>
              <a:rPr lang="en-GB" sz="2000" dirty="0">
                <a:solidFill>
                  <a:srgbClr val="7F007D"/>
                </a:solidFill>
              </a:rPr>
              <a:t>Example: </a:t>
            </a:r>
            <a:r>
              <a:rPr lang="en-GB" sz="2000" b="1" dirty="0">
                <a:solidFill>
                  <a:srgbClr val="7F007D"/>
                </a:solidFill>
              </a:rPr>
              <a:t>2</a:t>
            </a:r>
            <a:r>
              <a:rPr lang="en-GB" sz="2000" dirty="0">
                <a:solidFill>
                  <a:srgbClr val="7F007D"/>
                </a:solidFill>
              </a:rPr>
              <a:t>, 3, 4, 6, 7, 7, 8, </a:t>
            </a:r>
            <a:r>
              <a:rPr lang="en-GB" sz="2000" b="1" dirty="0">
                <a:solidFill>
                  <a:srgbClr val="7F007D"/>
                </a:solidFill>
              </a:rPr>
              <a:t>19</a:t>
            </a:r>
          </a:p>
          <a:p>
            <a:pPr>
              <a:defRPr/>
            </a:pPr>
            <a:endParaRPr lang="en-GB" sz="2000" b="1" dirty="0">
              <a:solidFill>
                <a:srgbClr val="7F007D"/>
              </a:solidFill>
            </a:endParaRPr>
          </a:p>
          <a:p>
            <a:pPr>
              <a:defRPr/>
            </a:pPr>
            <a:r>
              <a:rPr lang="en-GB" sz="2000" dirty="0">
                <a:solidFill>
                  <a:srgbClr val="7F007D"/>
                </a:solidFill>
              </a:rPr>
              <a:t>Range = </a:t>
            </a:r>
            <a:r>
              <a:rPr lang="en-GB" sz="2000" b="1" dirty="0">
                <a:solidFill>
                  <a:srgbClr val="7F007D"/>
                </a:solidFill>
              </a:rPr>
              <a:t>19 -</a:t>
            </a:r>
            <a:r>
              <a:rPr lang="en-GB" sz="2000" dirty="0">
                <a:solidFill>
                  <a:srgbClr val="7F007D"/>
                </a:solidFill>
              </a:rPr>
              <a:t> </a:t>
            </a:r>
            <a:r>
              <a:rPr lang="en-GB" sz="2000" b="1" dirty="0">
                <a:solidFill>
                  <a:srgbClr val="7F007D"/>
                </a:solidFill>
              </a:rPr>
              <a:t>2</a:t>
            </a:r>
            <a:r>
              <a:rPr lang="en-GB" sz="2000" dirty="0">
                <a:solidFill>
                  <a:srgbClr val="7F007D"/>
                </a:solidFill>
              </a:rPr>
              <a:t> = 17</a:t>
            </a:r>
          </a:p>
        </p:txBody>
      </p:sp>
      <p:pic>
        <p:nvPicPr>
          <p:cNvPr id="6" name="Picture 6">
            <a:extLst>
              <a:ext uri="{FF2B5EF4-FFF2-40B4-BE49-F238E27FC236}">
                <a16:creationId xmlns:a16="http://schemas.microsoft.com/office/drawing/2014/main" id="{E79E9487-18C7-493B-B331-BA63078D6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8919" y="2262548"/>
            <a:ext cx="42862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FF2B5EF4-FFF2-40B4-BE49-F238E27FC236}">
                <a16:creationId xmlns:a16="http://schemas.microsoft.com/office/drawing/2014/main" id="{BB97B11C-01C3-4D11-AAA3-D7C5BE90E7E1}"/>
              </a:ext>
            </a:extLst>
          </p:cNvPr>
          <p:cNvSpPr/>
          <p:nvPr/>
        </p:nvSpPr>
        <p:spPr>
          <a:xfrm>
            <a:off x="5018919" y="1349985"/>
            <a:ext cx="5869660" cy="707886"/>
          </a:xfrm>
          <a:prstGeom prst="rect">
            <a:avLst/>
          </a:prstGeom>
        </p:spPr>
        <p:txBody>
          <a:bodyPr wrap="square">
            <a:spAutoFit/>
          </a:bodyPr>
          <a:lstStyle/>
          <a:p>
            <a:pPr>
              <a:defRPr/>
            </a:pPr>
            <a:r>
              <a:rPr lang="en-GB" sz="2000" dirty="0"/>
              <a:t>The range is the difference between the highest and lowest values.</a:t>
            </a:r>
            <a:endParaRPr lang="en-US" altLang="zh-CN" sz="2000" dirty="0"/>
          </a:p>
        </p:txBody>
      </p:sp>
    </p:spTree>
    <p:extLst>
      <p:ext uri="{BB962C8B-B14F-4D97-AF65-F5344CB8AC3E}">
        <p14:creationId xmlns:p14="http://schemas.microsoft.com/office/powerpoint/2010/main" val="1268437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5F7384-9904-45A5-BB50-0CD327E38450}"/>
              </a:ext>
            </a:extLst>
          </p:cNvPr>
          <p:cNvSpPr>
            <a:spLocks noGrp="1"/>
          </p:cNvSpPr>
          <p:nvPr>
            <p:ph type="body" sz="quarter" idx="10"/>
          </p:nvPr>
        </p:nvSpPr>
        <p:spPr/>
        <p:txBody>
          <a:bodyPr/>
          <a:lstStyle/>
          <a:p>
            <a:r>
              <a:rPr lang="en-GB" sz="3200" dirty="0"/>
              <a:t>Measures </a:t>
            </a:r>
          </a:p>
          <a:p>
            <a:r>
              <a:rPr lang="en-GB" sz="3200" dirty="0"/>
              <a:t>of dispersion: variance</a:t>
            </a:r>
          </a:p>
        </p:txBody>
      </p:sp>
      <p:sp>
        <p:nvSpPr>
          <p:cNvPr id="3" name="Slide Number Placeholder 2">
            <a:extLst>
              <a:ext uri="{FF2B5EF4-FFF2-40B4-BE49-F238E27FC236}">
                <a16:creationId xmlns:a16="http://schemas.microsoft.com/office/drawing/2014/main" id="{ACBCE29E-C0A5-4B0E-8328-8DC1224923FB}"/>
              </a:ext>
            </a:extLst>
          </p:cNvPr>
          <p:cNvSpPr>
            <a:spLocks noGrp="1"/>
          </p:cNvSpPr>
          <p:nvPr>
            <p:ph type="sldNum" sz="quarter" idx="4"/>
          </p:nvPr>
        </p:nvSpPr>
        <p:spPr/>
        <p:txBody>
          <a:bodyPr/>
          <a:lstStyle/>
          <a:p>
            <a:fld id="{EF892D59-8F09-EF4B-AD6D-DA609442F868}" type="slidenum">
              <a:rPr lang="en-GB" smtClean="0"/>
              <a:pPr/>
              <a:t>8</a:t>
            </a:fld>
            <a:endParaRPr lang="en-GB" dirty="0"/>
          </a:p>
        </p:txBody>
      </p:sp>
      <mc:AlternateContent xmlns:mc="http://schemas.openxmlformats.org/markup-compatibility/2006" xmlns:a14="http://schemas.microsoft.com/office/drawing/2010/main">
        <mc:Choice Requires="a14">
          <p:sp>
            <p:nvSpPr>
              <p:cNvPr id="5" name="Text Placeholder 3">
                <a:extLst>
                  <a:ext uri="{FF2B5EF4-FFF2-40B4-BE49-F238E27FC236}">
                    <a16:creationId xmlns:a16="http://schemas.microsoft.com/office/drawing/2014/main" id="{95720BAA-DAF2-491E-9862-F70071E47E63}"/>
                  </a:ext>
                </a:extLst>
              </p:cNvPr>
              <p:cNvSpPr>
                <a:spLocks noGrp="1"/>
              </p:cNvSpPr>
              <p:nvPr>
                <p:ph type="body" sz="quarter" idx="15"/>
              </p:nvPr>
            </p:nvSpPr>
            <p:spPr>
              <a:xfrm>
                <a:off x="4603531" y="1068745"/>
                <a:ext cx="7045631" cy="5789255"/>
              </a:xfrm>
            </p:spPr>
            <p:txBody>
              <a:bodyPr/>
              <a:lstStyle/>
              <a:p>
                <a:pPr marL="457200" lvl="1" indent="0">
                  <a:lnSpc>
                    <a:spcPct val="100000"/>
                  </a:lnSpc>
                  <a:buNone/>
                </a:pPr>
                <a:r>
                  <a:rPr lang="en-US" sz="2400" dirty="0"/>
                  <a:t>Measure of the deviation from the mean for the values of one variable (data set).</a:t>
                </a:r>
              </a:p>
              <a:p>
                <a:pPr marL="457200" lvl="1" indent="0">
                  <a:lnSpc>
                    <a:spcPct val="100000"/>
                  </a:lnSpc>
                  <a:buNone/>
                </a:pPr>
                <a:endParaRPr lang="en-US" sz="2800" dirty="0"/>
              </a:p>
              <a:p>
                <a:pPr marL="457200" lvl="1" indent="0">
                  <a:lnSpc>
                    <a:spcPct val="100000"/>
                  </a:lnSpc>
                  <a:buNone/>
                </a:pPr>
                <a:r>
                  <a:rPr lang="en-GB" sz="2800" dirty="0">
                    <a:solidFill>
                      <a:schemeClr val="tx1"/>
                    </a:solidFill>
                    <a:ea typeface="Cambria Math" panose="02040503050406030204" pitchFamily="18" charset="0"/>
                  </a:rPr>
                  <a:t>	</a:t>
                </a:r>
                <a14:m>
                  <m:oMath xmlns:m="http://schemas.openxmlformats.org/officeDocument/2006/math">
                    <m:sSup>
                      <m:sSupPr>
                        <m:ctrlPr>
                          <a:rPr lang="en-GB" sz="2800" i="1" smtClean="0">
                            <a:solidFill>
                              <a:schemeClr val="tx1"/>
                            </a:solidFill>
                            <a:latin typeface="Cambria Math" panose="02040503050406030204" pitchFamily="18" charset="0"/>
                            <a:ea typeface="Cambria Math" panose="02040503050406030204" pitchFamily="18" charset="0"/>
                          </a:rPr>
                        </m:ctrlPr>
                      </m:sSupPr>
                      <m:e>
                        <m:r>
                          <a:rPr lang="en-GB" sz="2800" i="1">
                            <a:solidFill>
                              <a:schemeClr val="tx1"/>
                            </a:solidFill>
                            <a:latin typeface="Cambria Math" panose="02040503050406030204" pitchFamily="18" charset="0"/>
                            <a:ea typeface="Cambria Math" panose="02040503050406030204" pitchFamily="18" charset="0"/>
                          </a:rPr>
                          <m:t>𝝈</m:t>
                        </m:r>
                      </m:e>
                      <m:sup>
                        <m:r>
                          <a:rPr lang="en-GB" sz="2800" b="1" i="1" smtClean="0">
                            <a:solidFill>
                              <a:schemeClr val="tx1"/>
                            </a:solidFill>
                            <a:latin typeface="Cambria Math" panose="02040503050406030204" pitchFamily="18" charset="0"/>
                            <a:ea typeface="Cambria Math" panose="02040503050406030204" pitchFamily="18" charset="0"/>
                          </a:rPr>
                          <m:t>𝟐</m:t>
                        </m:r>
                      </m:sup>
                    </m:sSup>
                    <m:r>
                      <a:rPr lang="en-GB" sz="2800" b="1" i="1" smtClean="0">
                        <a:solidFill>
                          <a:schemeClr val="tx1"/>
                        </a:solidFill>
                        <a:latin typeface="Cambria Math" panose="02040503050406030204" pitchFamily="18" charset="0"/>
                        <a:ea typeface="Cambria Math" panose="02040503050406030204" pitchFamily="18" charset="0"/>
                      </a:rPr>
                      <m:t>=</m:t>
                    </m:r>
                    <m:f>
                      <m:fPr>
                        <m:ctrlPr>
                          <a:rPr lang="en-GB" sz="2800" b="1" i="1" smtClean="0">
                            <a:solidFill>
                              <a:schemeClr val="tx1"/>
                            </a:solidFill>
                            <a:latin typeface="Cambria Math" panose="02040503050406030204" pitchFamily="18" charset="0"/>
                            <a:ea typeface="Cambria Math" panose="02040503050406030204" pitchFamily="18" charset="0"/>
                          </a:rPr>
                        </m:ctrlPr>
                      </m:fPr>
                      <m:num>
                        <m:nary>
                          <m:naryPr>
                            <m:chr m:val="∑"/>
                            <m:ctrlPr>
                              <a:rPr lang="en-GB" sz="2800" b="1" i="1" smtClean="0">
                                <a:solidFill>
                                  <a:schemeClr val="tx1"/>
                                </a:solidFill>
                                <a:latin typeface="Cambria Math" panose="02040503050406030204" pitchFamily="18" charset="0"/>
                                <a:ea typeface="Cambria Math" panose="02040503050406030204" pitchFamily="18" charset="0"/>
                              </a:rPr>
                            </m:ctrlPr>
                          </m:naryPr>
                          <m:sub>
                            <m:r>
                              <m:rPr>
                                <m:brk m:alnAt="23"/>
                              </m:rPr>
                              <a:rPr lang="en-GB" sz="2800" b="1" i="1" smtClean="0">
                                <a:solidFill>
                                  <a:schemeClr val="tx1"/>
                                </a:solidFill>
                                <a:latin typeface="Cambria Math" panose="02040503050406030204" pitchFamily="18" charset="0"/>
                                <a:ea typeface="Cambria Math" panose="02040503050406030204" pitchFamily="18" charset="0"/>
                              </a:rPr>
                              <m:t>𝒊</m:t>
                            </m:r>
                            <m:r>
                              <a:rPr lang="en-GB" sz="2800" b="1" i="1" smtClean="0">
                                <a:solidFill>
                                  <a:schemeClr val="tx1"/>
                                </a:solidFill>
                                <a:latin typeface="Cambria Math" panose="02040503050406030204" pitchFamily="18" charset="0"/>
                                <a:ea typeface="Cambria Math" panose="02040503050406030204" pitchFamily="18" charset="0"/>
                              </a:rPr>
                              <m:t>=</m:t>
                            </m:r>
                            <m:r>
                              <a:rPr lang="en-GB" sz="2800" b="1" i="1" smtClean="0">
                                <a:solidFill>
                                  <a:schemeClr val="tx1"/>
                                </a:solidFill>
                                <a:latin typeface="Cambria Math" panose="02040503050406030204" pitchFamily="18" charset="0"/>
                                <a:ea typeface="Cambria Math" panose="02040503050406030204" pitchFamily="18" charset="0"/>
                              </a:rPr>
                              <m:t>𝟏</m:t>
                            </m:r>
                          </m:sub>
                          <m:sup>
                            <m:r>
                              <a:rPr lang="en-GB" sz="2800" b="1" i="1" smtClean="0">
                                <a:solidFill>
                                  <a:schemeClr val="tx1"/>
                                </a:solidFill>
                                <a:latin typeface="Cambria Math" panose="02040503050406030204" pitchFamily="18" charset="0"/>
                                <a:ea typeface="Cambria Math" panose="02040503050406030204" pitchFamily="18" charset="0"/>
                              </a:rPr>
                              <m:t>𝑵</m:t>
                            </m:r>
                          </m:sup>
                          <m:e>
                            <m:sSup>
                              <m:sSupPr>
                                <m:ctrlPr>
                                  <a:rPr lang="en-GB" sz="2800" b="1" i="1" smtClean="0">
                                    <a:solidFill>
                                      <a:schemeClr val="tx1"/>
                                    </a:solidFill>
                                    <a:latin typeface="Cambria Math" panose="02040503050406030204" pitchFamily="18" charset="0"/>
                                    <a:ea typeface="Cambria Math" panose="02040503050406030204" pitchFamily="18" charset="0"/>
                                  </a:rPr>
                                </m:ctrlPr>
                              </m:sSupPr>
                              <m:e>
                                <m:d>
                                  <m:dPr>
                                    <m:ctrlPr>
                                      <a:rPr lang="en-GB" sz="2800" b="1" i="1" smtClean="0">
                                        <a:solidFill>
                                          <a:schemeClr val="tx1"/>
                                        </a:solidFill>
                                        <a:latin typeface="Cambria Math" panose="02040503050406030204" pitchFamily="18" charset="0"/>
                                        <a:ea typeface="Cambria Math" panose="02040503050406030204" pitchFamily="18" charset="0"/>
                                      </a:rPr>
                                    </m:ctrlPr>
                                  </m:dPr>
                                  <m:e>
                                    <m:sSub>
                                      <m:sSubPr>
                                        <m:ctrlPr>
                                          <a:rPr lang="en-GB" sz="2800" b="1" i="1" smtClean="0">
                                            <a:solidFill>
                                              <a:schemeClr val="tx1"/>
                                            </a:solidFill>
                                            <a:latin typeface="Cambria Math" panose="02040503050406030204" pitchFamily="18" charset="0"/>
                                            <a:ea typeface="Cambria Math" panose="02040503050406030204" pitchFamily="18" charset="0"/>
                                          </a:rPr>
                                        </m:ctrlPr>
                                      </m:sSubPr>
                                      <m:e>
                                        <m:r>
                                          <a:rPr lang="en-GB" sz="2800" b="1" i="1" smtClean="0">
                                            <a:solidFill>
                                              <a:schemeClr val="tx1"/>
                                            </a:solidFill>
                                            <a:latin typeface="Cambria Math" panose="02040503050406030204" pitchFamily="18" charset="0"/>
                                            <a:ea typeface="Cambria Math" panose="02040503050406030204" pitchFamily="18" charset="0"/>
                                          </a:rPr>
                                          <m:t>𝒙</m:t>
                                        </m:r>
                                      </m:e>
                                      <m:sub>
                                        <m:r>
                                          <a:rPr lang="en-GB" sz="2800" b="1" i="1" smtClean="0">
                                            <a:solidFill>
                                              <a:schemeClr val="tx1"/>
                                            </a:solidFill>
                                            <a:latin typeface="Cambria Math" panose="02040503050406030204" pitchFamily="18" charset="0"/>
                                            <a:ea typeface="Cambria Math" panose="02040503050406030204" pitchFamily="18" charset="0"/>
                                          </a:rPr>
                                          <m:t>𝒊</m:t>
                                        </m:r>
                                      </m:sub>
                                    </m:sSub>
                                    <m:r>
                                      <a:rPr lang="en-GB" sz="2800" b="1" i="1" smtClean="0">
                                        <a:solidFill>
                                          <a:schemeClr val="tx1"/>
                                        </a:solidFill>
                                        <a:latin typeface="Cambria Math" panose="02040503050406030204" pitchFamily="18" charset="0"/>
                                        <a:ea typeface="Cambria Math" panose="02040503050406030204" pitchFamily="18" charset="0"/>
                                      </a:rPr>
                                      <m:t>−</m:t>
                                    </m:r>
                                    <m:acc>
                                      <m:accPr>
                                        <m:chr m:val="̅"/>
                                        <m:ctrlPr>
                                          <a:rPr lang="en-GB" sz="2800" b="1" i="1" smtClean="0">
                                            <a:solidFill>
                                              <a:schemeClr val="tx1"/>
                                            </a:solidFill>
                                            <a:latin typeface="Cambria Math" panose="02040503050406030204" pitchFamily="18" charset="0"/>
                                            <a:ea typeface="Cambria Math" panose="02040503050406030204" pitchFamily="18" charset="0"/>
                                          </a:rPr>
                                        </m:ctrlPr>
                                      </m:accPr>
                                      <m:e>
                                        <m:r>
                                          <a:rPr lang="en-GB" sz="2800" b="1" i="1" smtClean="0">
                                            <a:solidFill>
                                              <a:schemeClr val="tx1"/>
                                            </a:solidFill>
                                            <a:latin typeface="Cambria Math" panose="02040503050406030204" pitchFamily="18" charset="0"/>
                                            <a:ea typeface="Cambria Math" panose="02040503050406030204" pitchFamily="18" charset="0"/>
                                          </a:rPr>
                                          <m:t>𝒙</m:t>
                                        </m:r>
                                      </m:e>
                                    </m:acc>
                                  </m:e>
                                </m:d>
                              </m:e>
                              <m:sup>
                                <m:r>
                                  <a:rPr lang="en-GB" sz="2800" b="1" i="1" smtClean="0">
                                    <a:solidFill>
                                      <a:schemeClr val="tx1"/>
                                    </a:solidFill>
                                    <a:latin typeface="Cambria Math" panose="02040503050406030204" pitchFamily="18" charset="0"/>
                                    <a:ea typeface="Cambria Math" panose="02040503050406030204" pitchFamily="18" charset="0"/>
                                  </a:rPr>
                                  <m:t>𝟐</m:t>
                                </m:r>
                              </m:sup>
                            </m:sSup>
                          </m:e>
                        </m:nary>
                      </m:num>
                      <m:den>
                        <m:r>
                          <a:rPr lang="en-GB" sz="2800" b="1" i="1" smtClean="0">
                            <a:solidFill>
                              <a:schemeClr val="tx1"/>
                            </a:solidFill>
                            <a:latin typeface="Cambria Math" panose="02040503050406030204" pitchFamily="18" charset="0"/>
                            <a:ea typeface="Cambria Math" panose="02040503050406030204" pitchFamily="18" charset="0"/>
                          </a:rPr>
                          <m:t>𝑵</m:t>
                        </m:r>
                      </m:den>
                    </m:f>
                  </m:oMath>
                </a14:m>
                <a:r>
                  <a:rPr lang="en-GB" sz="2800" b="1" dirty="0">
                    <a:solidFill>
                      <a:schemeClr val="tx1"/>
                    </a:solidFill>
                    <a:ea typeface="Cambria Math" panose="02040503050406030204" pitchFamily="18" charset="0"/>
                  </a:rPr>
                  <a:t>  </a:t>
                </a:r>
                <a:r>
                  <a:rPr lang="en-GB" sz="2800" dirty="0">
                    <a:solidFill>
                      <a:srgbClr val="FF0000"/>
                    </a:solidFill>
                    <a:ea typeface="Cambria Math" panose="02040503050406030204" pitchFamily="18" charset="0"/>
                  </a:rPr>
                  <a:t>(population) </a:t>
                </a:r>
                <a:r>
                  <a:rPr lang="en-GB" sz="2800" b="1" dirty="0">
                    <a:solidFill>
                      <a:schemeClr val="tx1"/>
                    </a:solidFill>
                    <a:ea typeface="Cambria Math" panose="02040503050406030204" pitchFamily="18" charset="0"/>
                  </a:rPr>
                  <a:t>	</a:t>
                </a:r>
                <a14:m>
                  <m:oMath xmlns:m="http://schemas.openxmlformats.org/officeDocument/2006/math">
                    <m:sSup>
                      <m:sSupPr>
                        <m:ctrlPr>
                          <a:rPr lang="en-GB" sz="2800" i="1">
                            <a:latin typeface="Cambria Math" panose="02040503050406030204" pitchFamily="18" charset="0"/>
                            <a:ea typeface="Cambria Math" panose="02040503050406030204" pitchFamily="18" charset="0"/>
                          </a:rPr>
                        </m:ctrlPr>
                      </m:sSupPr>
                      <m:e>
                        <m:r>
                          <a:rPr lang="en-GB" sz="2800" b="0" i="1" smtClean="0">
                            <a:latin typeface="Cambria Math" panose="02040503050406030204" pitchFamily="18" charset="0"/>
                            <a:ea typeface="Cambria Math" panose="02040503050406030204" pitchFamily="18" charset="0"/>
                          </a:rPr>
                          <m:t>𝑠</m:t>
                        </m:r>
                      </m:e>
                      <m:sup>
                        <m:r>
                          <a:rPr lang="en-GB" sz="2800" b="1" i="1">
                            <a:latin typeface="Cambria Math" panose="02040503050406030204" pitchFamily="18" charset="0"/>
                            <a:ea typeface="Cambria Math" panose="02040503050406030204" pitchFamily="18" charset="0"/>
                          </a:rPr>
                          <m:t>𝟐</m:t>
                        </m:r>
                      </m:sup>
                    </m:sSup>
                    <m:r>
                      <a:rPr lang="en-GB" sz="2800" b="1" i="1">
                        <a:latin typeface="Cambria Math" panose="02040503050406030204" pitchFamily="18" charset="0"/>
                        <a:ea typeface="Cambria Math" panose="02040503050406030204" pitchFamily="18" charset="0"/>
                      </a:rPr>
                      <m:t>=</m:t>
                    </m:r>
                    <m:f>
                      <m:fPr>
                        <m:ctrlPr>
                          <a:rPr lang="en-GB" sz="2800" b="1" i="1">
                            <a:latin typeface="Cambria Math" panose="02040503050406030204" pitchFamily="18" charset="0"/>
                            <a:ea typeface="Cambria Math" panose="02040503050406030204" pitchFamily="18" charset="0"/>
                          </a:rPr>
                        </m:ctrlPr>
                      </m:fPr>
                      <m:num>
                        <m:nary>
                          <m:naryPr>
                            <m:chr m:val="∑"/>
                            <m:ctrlPr>
                              <a:rPr lang="en-GB" sz="2800" b="1" i="1">
                                <a:latin typeface="Cambria Math" panose="02040503050406030204" pitchFamily="18" charset="0"/>
                                <a:ea typeface="Cambria Math" panose="02040503050406030204" pitchFamily="18" charset="0"/>
                              </a:rPr>
                            </m:ctrlPr>
                          </m:naryPr>
                          <m:sub>
                            <m:r>
                              <m:rPr>
                                <m:brk m:alnAt="23"/>
                              </m:rPr>
                              <a:rPr lang="en-GB" sz="2800" b="1" i="1">
                                <a:latin typeface="Cambria Math" panose="02040503050406030204" pitchFamily="18" charset="0"/>
                                <a:ea typeface="Cambria Math" panose="02040503050406030204" pitchFamily="18" charset="0"/>
                              </a:rPr>
                              <m:t>𝒊</m:t>
                            </m:r>
                            <m:r>
                              <a:rPr lang="en-GB" sz="2800" b="1" i="1">
                                <a:latin typeface="Cambria Math" panose="02040503050406030204" pitchFamily="18" charset="0"/>
                                <a:ea typeface="Cambria Math" panose="02040503050406030204" pitchFamily="18" charset="0"/>
                              </a:rPr>
                              <m:t>=</m:t>
                            </m:r>
                            <m:r>
                              <a:rPr lang="en-GB" sz="2800" b="1" i="1">
                                <a:latin typeface="Cambria Math" panose="02040503050406030204" pitchFamily="18" charset="0"/>
                                <a:ea typeface="Cambria Math" panose="02040503050406030204" pitchFamily="18" charset="0"/>
                              </a:rPr>
                              <m:t>𝟏</m:t>
                            </m:r>
                          </m:sub>
                          <m:sup>
                            <m:r>
                              <a:rPr lang="en-GB" sz="2800" b="1" i="1">
                                <a:latin typeface="Cambria Math" panose="02040503050406030204" pitchFamily="18" charset="0"/>
                                <a:ea typeface="Cambria Math" panose="02040503050406030204" pitchFamily="18" charset="0"/>
                              </a:rPr>
                              <m:t>𝒏</m:t>
                            </m:r>
                          </m:sup>
                          <m:e>
                            <m:sSup>
                              <m:sSupPr>
                                <m:ctrlPr>
                                  <a:rPr lang="en-GB" sz="2800" b="1" i="1">
                                    <a:latin typeface="Cambria Math" panose="02040503050406030204" pitchFamily="18" charset="0"/>
                                    <a:ea typeface="Cambria Math" panose="02040503050406030204" pitchFamily="18" charset="0"/>
                                  </a:rPr>
                                </m:ctrlPr>
                              </m:sSupPr>
                              <m:e>
                                <m:d>
                                  <m:dPr>
                                    <m:ctrlPr>
                                      <a:rPr lang="en-GB" sz="2800" b="1" i="1">
                                        <a:latin typeface="Cambria Math" panose="02040503050406030204" pitchFamily="18" charset="0"/>
                                        <a:ea typeface="Cambria Math" panose="02040503050406030204" pitchFamily="18" charset="0"/>
                                      </a:rPr>
                                    </m:ctrlPr>
                                  </m:dPr>
                                  <m:e>
                                    <m:sSub>
                                      <m:sSubPr>
                                        <m:ctrlPr>
                                          <a:rPr lang="en-GB" sz="2800" b="1" i="1">
                                            <a:latin typeface="Cambria Math" panose="02040503050406030204" pitchFamily="18" charset="0"/>
                                            <a:ea typeface="Cambria Math" panose="02040503050406030204" pitchFamily="18" charset="0"/>
                                          </a:rPr>
                                        </m:ctrlPr>
                                      </m:sSubPr>
                                      <m:e>
                                        <m:r>
                                          <a:rPr lang="en-GB" sz="2800" b="1" i="1">
                                            <a:latin typeface="Cambria Math" panose="02040503050406030204" pitchFamily="18" charset="0"/>
                                            <a:ea typeface="Cambria Math" panose="02040503050406030204" pitchFamily="18" charset="0"/>
                                          </a:rPr>
                                          <m:t>𝒙</m:t>
                                        </m:r>
                                      </m:e>
                                      <m:sub>
                                        <m:r>
                                          <a:rPr lang="en-GB" sz="2800" b="1" i="1">
                                            <a:latin typeface="Cambria Math" panose="02040503050406030204" pitchFamily="18" charset="0"/>
                                            <a:ea typeface="Cambria Math" panose="02040503050406030204" pitchFamily="18" charset="0"/>
                                          </a:rPr>
                                          <m:t>𝒊</m:t>
                                        </m:r>
                                      </m:sub>
                                    </m:sSub>
                                    <m:r>
                                      <a:rPr lang="en-GB" sz="2800" b="1" i="1">
                                        <a:latin typeface="Cambria Math" panose="02040503050406030204" pitchFamily="18" charset="0"/>
                                        <a:ea typeface="Cambria Math" panose="02040503050406030204" pitchFamily="18" charset="0"/>
                                      </a:rPr>
                                      <m:t>−</m:t>
                                    </m:r>
                                    <m:acc>
                                      <m:accPr>
                                        <m:chr m:val="̅"/>
                                        <m:ctrlPr>
                                          <a:rPr lang="en-GB" sz="2800" b="1" i="1">
                                            <a:latin typeface="Cambria Math" panose="02040503050406030204" pitchFamily="18" charset="0"/>
                                            <a:ea typeface="Cambria Math" panose="02040503050406030204" pitchFamily="18" charset="0"/>
                                          </a:rPr>
                                        </m:ctrlPr>
                                      </m:accPr>
                                      <m:e>
                                        <m:r>
                                          <a:rPr lang="en-GB" sz="2800" b="1" i="1">
                                            <a:latin typeface="Cambria Math" panose="02040503050406030204" pitchFamily="18" charset="0"/>
                                            <a:ea typeface="Cambria Math" panose="02040503050406030204" pitchFamily="18" charset="0"/>
                                          </a:rPr>
                                          <m:t>𝒙</m:t>
                                        </m:r>
                                      </m:e>
                                    </m:acc>
                                  </m:e>
                                </m:d>
                              </m:e>
                              <m:sup>
                                <m:r>
                                  <a:rPr lang="en-GB" sz="2800" b="1" i="1">
                                    <a:latin typeface="Cambria Math" panose="02040503050406030204" pitchFamily="18" charset="0"/>
                                    <a:ea typeface="Cambria Math" panose="02040503050406030204" pitchFamily="18" charset="0"/>
                                  </a:rPr>
                                  <m:t>𝟐</m:t>
                                </m:r>
                              </m:sup>
                            </m:sSup>
                          </m:e>
                        </m:nary>
                      </m:num>
                      <m:den>
                        <m:r>
                          <a:rPr lang="en-GB" sz="2800" b="1" i="1">
                            <a:latin typeface="Cambria Math" panose="02040503050406030204" pitchFamily="18" charset="0"/>
                            <a:ea typeface="Cambria Math" panose="02040503050406030204" pitchFamily="18" charset="0"/>
                          </a:rPr>
                          <m:t>𝒏</m:t>
                        </m:r>
                        <m:r>
                          <a:rPr lang="en-GB" sz="2800" b="1" i="1" smtClean="0">
                            <a:latin typeface="Cambria Math" panose="02040503050406030204" pitchFamily="18" charset="0"/>
                            <a:ea typeface="Cambria Math" panose="02040503050406030204" pitchFamily="18" charset="0"/>
                          </a:rPr>
                          <m:t>−</m:t>
                        </m:r>
                        <m:r>
                          <a:rPr lang="en-GB" sz="2800" b="1" i="1" smtClean="0">
                            <a:latin typeface="Cambria Math" panose="02040503050406030204" pitchFamily="18" charset="0"/>
                            <a:ea typeface="Cambria Math" panose="02040503050406030204" pitchFamily="18" charset="0"/>
                          </a:rPr>
                          <m:t>𝟏</m:t>
                        </m:r>
                      </m:den>
                    </m:f>
                  </m:oMath>
                </a14:m>
                <a:r>
                  <a:rPr lang="en-GB" sz="2800" b="1" dirty="0">
                    <a:ea typeface="Cambria Math" panose="02040503050406030204" pitchFamily="18" charset="0"/>
                  </a:rPr>
                  <a:t> </a:t>
                </a:r>
                <a:r>
                  <a:rPr lang="en-GB" sz="2800" dirty="0">
                    <a:solidFill>
                      <a:srgbClr val="FF0000"/>
                    </a:solidFill>
                    <a:ea typeface="Cambria Math" panose="02040503050406030204" pitchFamily="18" charset="0"/>
                  </a:rPr>
                  <a:t>(sample)</a:t>
                </a:r>
              </a:p>
              <a:p>
                <a:pPr marL="0" indent="0">
                  <a:lnSpc>
                    <a:spcPct val="100000"/>
                  </a:lnSpc>
                  <a:buNone/>
                </a:pPr>
                <a:r>
                  <a:rPr lang="en-GB" b="1" dirty="0">
                    <a:ea typeface="Cambria Math" panose="02040503050406030204" pitchFamily="18" charset="0"/>
                  </a:rPr>
                  <a:t>	</a:t>
                </a:r>
                <a14:m>
                  <m:oMath xmlns:m="http://schemas.openxmlformats.org/officeDocument/2006/math">
                    <m:acc>
                      <m:accPr>
                        <m:chr m:val="̅"/>
                        <m:ctrlPr>
                          <a:rPr lang="en-GB" b="1" i="1">
                            <a:latin typeface="Cambria Math" panose="02040503050406030204" pitchFamily="18" charset="0"/>
                            <a:ea typeface="Cambria Math" panose="02040503050406030204" pitchFamily="18" charset="0"/>
                          </a:rPr>
                        </m:ctrlPr>
                      </m:accPr>
                      <m:e>
                        <m:r>
                          <a:rPr lang="en-GB" b="1" i="1">
                            <a:latin typeface="Cambria Math" panose="02040503050406030204" pitchFamily="18" charset="0"/>
                            <a:ea typeface="Cambria Math" panose="02040503050406030204" pitchFamily="18" charset="0"/>
                          </a:rPr>
                          <m:t>𝒙</m:t>
                        </m:r>
                      </m:e>
                    </m:acc>
                  </m:oMath>
                </a14:m>
                <a:r>
                  <a:rPr lang="en-GB" b="0" dirty="0"/>
                  <a:t> - mean of </a:t>
                </a:r>
                <a14:m>
                  <m:oMath xmlns:m="http://schemas.openxmlformats.org/officeDocument/2006/math">
                    <m:d>
                      <m:dPr>
                        <m:begChr m:val="{"/>
                        <m:endChr m:val="}"/>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a:latin typeface="Cambria Math" panose="02040503050406030204" pitchFamily="18" charset="0"/>
                              </a:rPr>
                            </m:ctrlPr>
                          </m:sSubPr>
                          <m:e>
                            <m:r>
                              <a:rPr lang="en-GB" b="0" i="1">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a:latin typeface="Cambria Math" panose="02040503050406030204" pitchFamily="18" charset="0"/>
                              </a:rPr>
                            </m:ctrlPr>
                          </m:sSubPr>
                          <m:e>
                            <m:r>
                              <a:rPr lang="en-GB" b="0" i="1">
                                <a:latin typeface="Cambria Math" panose="02040503050406030204" pitchFamily="18" charset="0"/>
                              </a:rPr>
                              <m:t>𝑥</m:t>
                            </m:r>
                          </m:e>
                          <m:sub>
                            <m:r>
                              <a:rPr lang="en-GB" b="0" i="1" smtClean="0">
                                <a:latin typeface="Cambria Math" panose="02040503050406030204" pitchFamily="18" charset="0"/>
                              </a:rPr>
                              <m:t>𝑛</m:t>
                            </m:r>
                          </m:sub>
                        </m:sSub>
                      </m:e>
                    </m:d>
                  </m:oMath>
                </a14:m>
                <a:r>
                  <a:rPr lang="en-GB" b="0" dirty="0"/>
                  <a:t> or </a:t>
                </a:r>
                <a14:m>
                  <m:oMath xmlns:m="http://schemas.openxmlformats.org/officeDocument/2006/math">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𝑁</m:t>
                            </m:r>
                          </m:sub>
                        </m:sSub>
                      </m:e>
                    </m:d>
                  </m:oMath>
                </a14:m>
                <a:endParaRPr lang="en-GB" b="0" dirty="0"/>
              </a:p>
              <a:p>
                <a:pPr marL="0" indent="0">
                  <a:lnSpc>
                    <a:spcPct val="100000"/>
                  </a:lnSpc>
                  <a:buNone/>
                </a:pPr>
                <a:endParaRPr lang="en-GB" b="0" dirty="0"/>
              </a:p>
              <a:p>
                <a:pPr marL="0" indent="0">
                  <a:lnSpc>
                    <a:spcPct val="100000"/>
                  </a:lnSpc>
                  <a:buNone/>
                </a:pPr>
                <a:r>
                  <a:rPr lang="en-GB" b="0" dirty="0"/>
                  <a:t>	</a:t>
                </a:r>
                <a:r>
                  <a:rPr lang="en-GB" sz="2000" b="0" dirty="0">
                    <a:solidFill>
                      <a:srgbClr val="FF0000"/>
                    </a:solidFill>
                  </a:rPr>
                  <a:t>Why the difference? </a:t>
                </a:r>
                <a:r>
                  <a:rPr lang="en-GB" sz="2000" b="0" dirty="0">
                    <a:solidFill>
                      <a:srgbClr val="0070C0"/>
                    </a:solidFill>
                    <a:sym typeface="Wingdings" panose="05000000000000000000" pitchFamily="2" charset="2"/>
                  </a:rPr>
                  <a:t> degrees of freedom</a:t>
                </a:r>
                <a:endParaRPr lang="en-GB" sz="2000" b="0" dirty="0">
                  <a:solidFill>
                    <a:srgbClr val="0070C0"/>
                  </a:solidFill>
                </a:endParaRPr>
              </a:p>
              <a:p>
                <a:endParaRPr lang="en-US" dirty="0"/>
              </a:p>
            </p:txBody>
          </p:sp>
        </mc:Choice>
        <mc:Fallback xmlns="">
          <p:sp>
            <p:nvSpPr>
              <p:cNvPr id="5" name="Text Placeholder 3">
                <a:extLst>
                  <a:ext uri="{FF2B5EF4-FFF2-40B4-BE49-F238E27FC236}">
                    <a16:creationId xmlns:a16="http://schemas.microsoft.com/office/drawing/2014/main" id="{95720BAA-DAF2-491E-9862-F70071E47E63}"/>
                  </a:ext>
                </a:extLst>
              </p:cNvPr>
              <p:cNvSpPr>
                <a:spLocks noGrp="1" noRot="1" noChangeAspect="1" noMove="1" noResize="1" noEditPoints="1" noAdjustHandles="1" noChangeArrowheads="1" noChangeShapeType="1" noTextEdit="1"/>
              </p:cNvSpPr>
              <p:nvPr>
                <p:ph type="body" sz="quarter" idx="15"/>
              </p:nvPr>
            </p:nvSpPr>
            <p:spPr>
              <a:xfrm>
                <a:off x="4603531" y="1068745"/>
                <a:ext cx="7045631" cy="5789255"/>
              </a:xfrm>
              <a:blipFill>
                <a:blip r:embed="rId3"/>
                <a:stretch>
                  <a:fillRect t="-737"/>
                </a:stretch>
              </a:blipFill>
            </p:spPr>
            <p:txBody>
              <a:bodyPr/>
              <a:lstStyle/>
              <a:p>
                <a:r>
                  <a:rPr lang="en-GB">
                    <a:noFill/>
                  </a:rPr>
                  <a:t> </a:t>
                </a:r>
              </a:p>
            </p:txBody>
          </p:sp>
        </mc:Fallback>
      </mc:AlternateContent>
    </p:spTree>
    <p:extLst>
      <p:ext uri="{BB962C8B-B14F-4D97-AF65-F5344CB8AC3E}">
        <p14:creationId xmlns:p14="http://schemas.microsoft.com/office/powerpoint/2010/main" val="3506924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5F7384-9904-45A5-BB50-0CD327E38450}"/>
              </a:ext>
            </a:extLst>
          </p:cNvPr>
          <p:cNvSpPr>
            <a:spLocks noGrp="1"/>
          </p:cNvSpPr>
          <p:nvPr>
            <p:ph type="body" sz="quarter" idx="10"/>
          </p:nvPr>
        </p:nvSpPr>
        <p:spPr/>
        <p:txBody>
          <a:bodyPr/>
          <a:lstStyle/>
          <a:p>
            <a:r>
              <a:rPr lang="en-GB" sz="3200" dirty="0"/>
              <a:t>Measures of dispersion: standard deviation</a:t>
            </a:r>
          </a:p>
        </p:txBody>
      </p:sp>
      <p:sp>
        <p:nvSpPr>
          <p:cNvPr id="3" name="Slide Number Placeholder 2">
            <a:extLst>
              <a:ext uri="{FF2B5EF4-FFF2-40B4-BE49-F238E27FC236}">
                <a16:creationId xmlns:a16="http://schemas.microsoft.com/office/drawing/2014/main" id="{ACBCE29E-C0A5-4B0E-8328-8DC1224923FB}"/>
              </a:ext>
            </a:extLst>
          </p:cNvPr>
          <p:cNvSpPr>
            <a:spLocks noGrp="1"/>
          </p:cNvSpPr>
          <p:nvPr>
            <p:ph type="sldNum" sz="quarter" idx="4"/>
          </p:nvPr>
        </p:nvSpPr>
        <p:spPr/>
        <p:txBody>
          <a:bodyPr/>
          <a:lstStyle/>
          <a:p>
            <a:fld id="{EF892D59-8F09-EF4B-AD6D-DA609442F868}" type="slidenum">
              <a:rPr lang="en-GB" smtClean="0"/>
              <a:pPr/>
              <a:t>9</a:t>
            </a:fld>
            <a:endParaRPr lang="en-GB" dirty="0"/>
          </a:p>
        </p:txBody>
      </p:sp>
      <p:pic>
        <p:nvPicPr>
          <p:cNvPr id="6" name="Picture 3">
            <a:extLst>
              <a:ext uri="{FF2B5EF4-FFF2-40B4-BE49-F238E27FC236}">
                <a16:creationId xmlns:a16="http://schemas.microsoft.com/office/drawing/2014/main" id="{6A1EF161-6BAC-47F0-AD30-EDEC83E8A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205" y="1418539"/>
            <a:ext cx="2400820" cy="1837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B709DD6-0B64-410F-A38D-87C994E27599}"/>
                  </a:ext>
                </a:extLst>
              </p:cNvPr>
              <p:cNvSpPr/>
              <p:nvPr/>
            </p:nvSpPr>
            <p:spPr>
              <a:xfrm>
                <a:off x="4719606" y="4173833"/>
                <a:ext cx="7241167" cy="1015663"/>
              </a:xfrm>
              <a:prstGeom prst="rect">
                <a:avLst/>
              </a:prstGeom>
            </p:spPr>
            <p:txBody>
              <a:bodyPr wrap="square">
                <a:spAutoFit/>
              </a:bodyPr>
              <a:lstStyle/>
              <a:p>
                <a:pPr marL="342900" indent="-342900">
                  <a:lnSpc>
                    <a:spcPct val="100000"/>
                  </a:lnSpc>
                  <a:buFont typeface="Wingdings" panose="05000000000000000000" pitchFamily="2" charset="2"/>
                  <a:buChar char="§"/>
                  <a:defRPr/>
                </a:pPr>
                <a:r>
                  <a:rPr lang="en-GB" sz="2000" dirty="0"/>
                  <a:t>The higher the value (of </a:t>
                </a:r>
                <a14:m>
                  <m:oMath xmlns:m="http://schemas.openxmlformats.org/officeDocument/2006/math">
                    <m:r>
                      <a:rPr lang="en-GB" sz="2000" i="1">
                        <a:latin typeface="Cambria Math"/>
                      </a:rPr>
                      <m:t>𝑠</m:t>
                    </m:r>
                  </m:oMath>
                </a14:m>
                <a:r>
                  <a:rPr lang="en-GB" sz="2000" dirty="0"/>
                  <a:t>), the more widely distributed the variable’s data values are around the mean. </a:t>
                </a:r>
              </a:p>
            </p:txBody>
          </p:sp>
        </mc:Choice>
        <mc:Fallback xmlns="">
          <p:sp>
            <p:nvSpPr>
              <p:cNvPr id="7" name="Rectangle 6">
                <a:extLst>
                  <a:ext uri="{FF2B5EF4-FFF2-40B4-BE49-F238E27FC236}">
                    <a16:creationId xmlns:a16="http://schemas.microsoft.com/office/drawing/2014/main" id="{EB709DD6-0B64-410F-A38D-87C994E27599}"/>
                  </a:ext>
                </a:extLst>
              </p:cNvPr>
              <p:cNvSpPr>
                <a:spLocks noRot="1" noChangeAspect="1" noMove="1" noResize="1" noEditPoints="1" noAdjustHandles="1" noChangeArrowheads="1" noChangeShapeType="1" noTextEdit="1"/>
              </p:cNvSpPr>
              <p:nvPr/>
            </p:nvSpPr>
            <p:spPr>
              <a:xfrm>
                <a:off x="4719606" y="4173833"/>
                <a:ext cx="7241167" cy="1015663"/>
              </a:xfrm>
              <a:prstGeom prst="rect">
                <a:avLst/>
              </a:prstGeom>
              <a:blipFill>
                <a:blip r:embed="rId4"/>
                <a:stretch>
                  <a:fillRect l="-758" t="-3012" r="-421" b="-10843"/>
                </a:stretch>
              </a:blipFill>
            </p:spPr>
            <p:txBody>
              <a:bodyPr/>
              <a:lstStyle/>
              <a:p>
                <a:r>
                  <a:rPr lang="en-GB">
                    <a:noFill/>
                  </a:rPr>
                  <a:t> </a:t>
                </a:r>
              </a:p>
            </p:txBody>
          </p:sp>
        </mc:Fallback>
      </mc:AlternateContent>
      <p:sp>
        <p:nvSpPr>
          <p:cNvPr id="8" name="Rectangle 7">
            <a:extLst>
              <a:ext uri="{FF2B5EF4-FFF2-40B4-BE49-F238E27FC236}">
                <a16:creationId xmlns:a16="http://schemas.microsoft.com/office/drawing/2014/main" id="{4948C217-9527-49B6-960C-4F8B3943CAF3}"/>
              </a:ext>
            </a:extLst>
          </p:cNvPr>
          <p:cNvSpPr/>
          <p:nvPr/>
        </p:nvSpPr>
        <p:spPr>
          <a:xfrm>
            <a:off x="5020820" y="727009"/>
            <a:ext cx="8183018" cy="400110"/>
          </a:xfrm>
          <a:prstGeom prst="rect">
            <a:avLst/>
          </a:prstGeom>
        </p:spPr>
        <p:txBody>
          <a:bodyPr wrap="square">
            <a:spAutoFit/>
          </a:bodyPr>
          <a:lstStyle/>
          <a:p>
            <a:pPr>
              <a:lnSpc>
                <a:spcPct val="100000"/>
              </a:lnSpc>
              <a:defRPr/>
            </a:pPr>
            <a:r>
              <a:rPr lang="en-GB" sz="2000" b="1" dirty="0"/>
              <a:t>Standard deviation </a:t>
            </a:r>
            <a:r>
              <a:rPr lang="en-GB" sz="2000" dirty="0"/>
              <a:t>= Square root of the variance</a:t>
            </a:r>
          </a:p>
        </p:txBody>
      </p:sp>
      <p:sp>
        <p:nvSpPr>
          <p:cNvPr id="9" name="Rectangle 8">
            <a:extLst>
              <a:ext uri="{FF2B5EF4-FFF2-40B4-BE49-F238E27FC236}">
                <a16:creationId xmlns:a16="http://schemas.microsoft.com/office/drawing/2014/main" id="{C6434E58-31B8-4DF2-8228-223744D92053}"/>
              </a:ext>
            </a:extLst>
          </p:cNvPr>
          <p:cNvSpPr/>
          <p:nvPr/>
        </p:nvSpPr>
        <p:spPr>
          <a:xfrm>
            <a:off x="4687844" y="3430098"/>
            <a:ext cx="7504156" cy="707886"/>
          </a:xfrm>
          <a:prstGeom prst="rect">
            <a:avLst/>
          </a:prstGeom>
        </p:spPr>
        <p:txBody>
          <a:bodyPr wrap="square">
            <a:spAutoFit/>
          </a:bodyPr>
          <a:lstStyle/>
          <a:p>
            <a:pPr marL="342900" indent="-342900">
              <a:lnSpc>
                <a:spcPct val="100000"/>
              </a:lnSpc>
              <a:buFont typeface="Wingdings" panose="05000000000000000000" pitchFamily="2" charset="2"/>
              <a:buChar char="§"/>
              <a:defRPr/>
            </a:pPr>
            <a:r>
              <a:rPr lang="en-GB" sz="2000" dirty="0"/>
              <a:t>The standard deviation reflects how tightly the observations cluster around the mean.</a:t>
            </a:r>
          </a:p>
        </p:txBody>
      </p:sp>
      <p:sp>
        <p:nvSpPr>
          <p:cNvPr id="11" name="Rectangle 10">
            <a:extLst>
              <a:ext uri="{FF2B5EF4-FFF2-40B4-BE49-F238E27FC236}">
                <a16:creationId xmlns:a16="http://schemas.microsoft.com/office/drawing/2014/main" id="{68BDE173-1016-485D-9A4D-1D15570B84E4}"/>
              </a:ext>
            </a:extLst>
          </p:cNvPr>
          <p:cNvSpPr/>
          <p:nvPr/>
        </p:nvSpPr>
        <p:spPr>
          <a:xfrm>
            <a:off x="4819338" y="5225345"/>
            <a:ext cx="7241168" cy="707886"/>
          </a:xfrm>
          <a:prstGeom prst="rect">
            <a:avLst/>
          </a:prstGeom>
        </p:spPr>
        <p:txBody>
          <a:bodyPr wrap="square">
            <a:spAutoFit/>
          </a:bodyPr>
          <a:lstStyle/>
          <a:p>
            <a:pPr marL="342900" indent="-342900">
              <a:lnSpc>
                <a:spcPct val="100000"/>
              </a:lnSpc>
              <a:buFont typeface="Wingdings" panose="05000000000000000000" pitchFamily="2" charset="2"/>
              <a:buChar char="§"/>
              <a:defRPr/>
            </a:pPr>
            <a:r>
              <a:rPr lang="en-GB" sz="2000" dirty="0"/>
              <a:t>The standard deviation is measured in the same units as the data.</a:t>
            </a:r>
            <a:endParaRPr lang="en-GB" sz="2000" i="1" dirty="0">
              <a:solidFill>
                <a:srgbClr val="004050"/>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D859423-676A-4059-A866-525CB1178322}"/>
                  </a:ext>
                </a:extLst>
              </p:cNvPr>
              <p:cNvSpPr txBox="1"/>
              <p:nvPr/>
            </p:nvSpPr>
            <p:spPr>
              <a:xfrm>
                <a:off x="6815267" y="1698814"/>
                <a:ext cx="3175000" cy="1460500"/>
              </a:xfrm>
              <a:prstGeom prst="rect">
                <a:avLst/>
              </a:prstGeom>
            </p:spPr>
            <p:txBody>
              <a:bodyPr vert="horz" wrap="none" lIns="0" tIns="0" rIns="0" bIns="0" rtlCol="0" anchor="t" anchorCtr="0">
                <a:normAutofit fontScale="62500" lnSpcReduction="20000"/>
              </a:bodyPr>
              <a:lstStyle/>
              <a:p>
                <a:pPr/>
                <a14:m>
                  <m:oMathPara xmlns:m="http://schemas.openxmlformats.org/officeDocument/2006/math">
                    <m:oMathParaPr>
                      <m:jc m:val="centerGroup"/>
                    </m:oMathParaPr>
                    <m:oMath xmlns:m="http://schemas.openxmlformats.org/officeDocument/2006/math">
                      <m:nary>
                        <m:naryPr>
                          <m:chr m:val="∑"/>
                          <m:ctrlPr>
                            <a:rPr lang="en-GB" sz="3200" i="1" smtClean="0">
                              <a:latin typeface="Cambria Math" panose="02040503050406030204" pitchFamily="18" charset="0"/>
                            </a:rPr>
                          </m:ctrlPr>
                        </m:naryPr>
                        <m:sub>
                          <m:r>
                            <m:rPr>
                              <m:brk m:alnAt="23"/>
                            </m:rPr>
                            <a:rPr lang="en-GB" sz="3200" b="0" i="1" smtClean="0">
                              <a:latin typeface="Cambria Math"/>
                            </a:rPr>
                            <m:t>𝑖</m:t>
                          </m:r>
                          <m:r>
                            <a:rPr lang="en-GB" sz="3200" b="0" i="1" smtClean="0">
                              <a:latin typeface="Cambria Math"/>
                            </a:rPr>
                            <m:t>=1</m:t>
                          </m:r>
                        </m:sub>
                        <m:sup>
                          <m:r>
                            <a:rPr lang="en-GB" sz="3200" b="0" i="1" smtClean="0">
                              <a:latin typeface="Cambria Math"/>
                            </a:rPr>
                            <m:t>𝑛</m:t>
                          </m:r>
                        </m:sup>
                        <m:e>
                          <m:sSup>
                            <m:sSupPr>
                              <m:ctrlPr>
                                <a:rPr lang="en-GB" sz="3200" i="1" smtClean="0">
                                  <a:latin typeface="Cambria Math" panose="02040503050406030204" pitchFamily="18" charset="0"/>
                                </a:rPr>
                              </m:ctrlPr>
                            </m:sSupPr>
                            <m:e>
                              <m:d>
                                <m:dPr>
                                  <m:ctrlPr>
                                    <a:rPr lang="en-GB" sz="3200" i="1">
                                      <a:latin typeface="Cambria Math" panose="02040503050406030204" pitchFamily="18" charset="0"/>
                                    </a:rPr>
                                  </m:ctrlPr>
                                </m:dPr>
                                <m:e>
                                  <m:sSub>
                                    <m:sSubPr>
                                      <m:ctrlPr>
                                        <a:rPr lang="en-GB" sz="3200" i="1">
                                          <a:latin typeface="Cambria Math" panose="02040503050406030204" pitchFamily="18" charset="0"/>
                                        </a:rPr>
                                      </m:ctrlPr>
                                    </m:sSubPr>
                                    <m:e>
                                      <m:r>
                                        <a:rPr lang="en-GB" sz="3200" i="1">
                                          <a:latin typeface="Cambria Math"/>
                                        </a:rPr>
                                        <m:t>𝑥</m:t>
                                      </m:r>
                                    </m:e>
                                    <m:sub>
                                      <m:r>
                                        <a:rPr lang="en-GB" sz="3200" i="1">
                                          <a:latin typeface="Cambria Math"/>
                                        </a:rPr>
                                        <m:t>𝑖</m:t>
                                      </m:r>
                                    </m:sub>
                                  </m:sSub>
                                  <m:r>
                                    <a:rPr lang="en-GB" sz="3200" i="1">
                                      <a:latin typeface="Cambria Math"/>
                                    </a:rPr>
                                    <m:t>−</m:t>
                                  </m:r>
                                  <m:acc>
                                    <m:accPr>
                                      <m:chr m:val="̅"/>
                                      <m:ctrlPr>
                                        <a:rPr lang="en-GB" sz="3200" i="1">
                                          <a:latin typeface="Cambria Math" panose="02040503050406030204" pitchFamily="18" charset="0"/>
                                        </a:rPr>
                                      </m:ctrlPr>
                                    </m:accPr>
                                    <m:e>
                                      <m:r>
                                        <a:rPr lang="en-GB" sz="3200" i="1">
                                          <a:latin typeface="Cambria Math"/>
                                        </a:rPr>
                                        <m:t>𝑥</m:t>
                                      </m:r>
                                    </m:e>
                                  </m:acc>
                                </m:e>
                              </m:d>
                            </m:e>
                            <m:sup>
                              <m:r>
                                <a:rPr lang="en-GB" sz="3200" b="0" i="1" smtClean="0">
                                  <a:latin typeface="Cambria Math"/>
                                </a:rPr>
                                <m:t>2</m:t>
                              </m:r>
                            </m:sup>
                          </m:sSup>
                        </m:e>
                      </m:nary>
                    </m:oMath>
                  </m:oMathPara>
                </a14:m>
                <a:endParaRPr lang="en-GB" sz="3200" dirty="0"/>
              </a:p>
              <a:p>
                <a:endParaRPr lang="en-GB" sz="3200" dirty="0"/>
              </a:p>
              <a:p>
                <a:pPr/>
                <a14:m>
                  <m:oMathPara xmlns:m="http://schemas.openxmlformats.org/officeDocument/2006/math">
                    <m:oMathParaPr>
                      <m:jc m:val="centerGroup"/>
                    </m:oMathParaPr>
                    <m:oMath xmlns:m="http://schemas.openxmlformats.org/officeDocument/2006/math">
                      <m:r>
                        <a:rPr lang="en-GB" sz="3200" b="0" i="1" smtClean="0">
                          <a:latin typeface="Cambria Math"/>
                        </a:rPr>
                        <m:t>𝑛</m:t>
                      </m:r>
                      <m:r>
                        <a:rPr lang="en-GB" sz="3200" b="0" i="1" smtClean="0">
                          <a:latin typeface="Cambria Math"/>
                        </a:rPr>
                        <m:t>−1</m:t>
                      </m:r>
                    </m:oMath>
                  </m:oMathPara>
                </a14:m>
                <a:endParaRPr lang="en-GB" sz="3200" dirty="0"/>
              </a:p>
            </p:txBody>
          </p:sp>
        </mc:Choice>
        <mc:Fallback xmlns="">
          <p:sp>
            <p:nvSpPr>
              <p:cNvPr id="12" name="TextBox 11">
                <a:extLst>
                  <a:ext uri="{FF2B5EF4-FFF2-40B4-BE49-F238E27FC236}">
                    <a16:creationId xmlns:a16="http://schemas.microsoft.com/office/drawing/2014/main" id="{8D859423-676A-4059-A866-525CB1178322}"/>
                  </a:ext>
                </a:extLst>
              </p:cNvPr>
              <p:cNvSpPr txBox="1">
                <a:spLocks noRot="1" noChangeAspect="1" noMove="1" noResize="1" noEditPoints="1" noAdjustHandles="1" noChangeArrowheads="1" noChangeShapeType="1" noTextEdit="1"/>
              </p:cNvSpPr>
              <p:nvPr/>
            </p:nvSpPr>
            <p:spPr>
              <a:xfrm>
                <a:off x="6815267" y="1698814"/>
                <a:ext cx="3175000" cy="146050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0CC45E-A7F3-4FA9-8DD4-1191B0736FD1}"/>
                  </a:ext>
                </a:extLst>
              </p:cNvPr>
              <p:cNvSpPr txBox="1"/>
              <p:nvPr/>
            </p:nvSpPr>
            <p:spPr>
              <a:xfrm>
                <a:off x="6184330" y="2252876"/>
                <a:ext cx="689865" cy="914400"/>
              </a:xfrm>
              <a:prstGeom prst="rect">
                <a:avLst/>
              </a:prstGeom>
            </p:spPr>
            <p:txBody>
              <a:bodyPr vert="horz" wrap="none" lIns="0" tIns="0" rIns="0" bIns="0" rtlCol="0" anchor="t" anchorCtr="0">
                <a:normAutofit/>
              </a:bodyPr>
              <a:lstStyle/>
              <a:p>
                <a:pPr algn="l"/>
                <a14:m>
                  <m:oMath xmlns:m="http://schemas.openxmlformats.org/officeDocument/2006/math">
                    <m:r>
                      <a:rPr lang="en-GB" sz="2000" b="0" i="1" smtClean="0">
                        <a:latin typeface="Cambria Math"/>
                      </a:rPr>
                      <m:t>𝑠</m:t>
                    </m:r>
                    <m:r>
                      <a:rPr lang="en-GB" sz="2000" b="0" i="1" smtClean="0">
                        <a:latin typeface="Cambria Math"/>
                      </a:rPr>
                      <m:t> </m:t>
                    </m:r>
                  </m:oMath>
                </a14:m>
                <a:r>
                  <a:rPr lang="en-GB" sz="2000" dirty="0"/>
                  <a:t>= </a:t>
                </a:r>
              </a:p>
            </p:txBody>
          </p:sp>
        </mc:Choice>
        <mc:Fallback xmlns="">
          <p:sp>
            <p:nvSpPr>
              <p:cNvPr id="13" name="TextBox 12">
                <a:extLst>
                  <a:ext uri="{FF2B5EF4-FFF2-40B4-BE49-F238E27FC236}">
                    <a16:creationId xmlns:a16="http://schemas.microsoft.com/office/drawing/2014/main" id="{330CC45E-A7F3-4FA9-8DD4-1191B0736FD1}"/>
                  </a:ext>
                </a:extLst>
              </p:cNvPr>
              <p:cNvSpPr txBox="1">
                <a:spLocks noRot="1" noChangeAspect="1" noMove="1" noResize="1" noEditPoints="1" noAdjustHandles="1" noChangeArrowheads="1" noChangeShapeType="1" noTextEdit="1"/>
              </p:cNvSpPr>
              <p:nvPr/>
            </p:nvSpPr>
            <p:spPr>
              <a:xfrm>
                <a:off x="6184330" y="2252876"/>
                <a:ext cx="689865" cy="914400"/>
              </a:xfrm>
              <a:prstGeom prst="rect">
                <a:avLst/>
              </a:prstGeom>
              <a:blipFill>
                <a:blip r:embed="rId6"/>
                <a:stretch>
                  <a:fillRect l="-8772" t="-8000"/>
                </a:stretch>
              </a:blipFill>
            </p:spPr>
            <p:txBody>
              <a:bodyPr/>
              <a:lstStyle/>
              <a:p>
                <a:r>
                  <a:rPr lang="en-GB">
                    <a:noFill/>
                  </a:rPr>
                  <a:t> </a:t>
                </a:r>
              </a:p>
            </p:txBody>
          </p:sp>
        </mc:Fallback>
      </mc:AlternateContent>
      <p:cxnSp>
        <p:nvCxnSpPr>
          <p:cNvPr id="14" name="Straight Connector 13">
            <a:extLst>
              <a:ext uri="{FF2B5EF4-FFF2-40B4-BE49-F238E27FC236}">
                <a16:creationId xmlns:a16="http://schemas.microsoft.com/office/drawing/2014/main" id="{67F3B57A-0A89-4069-A78E-866C5367CE31}"/>
              </a:ext>
            </a:extLst>
          </p:cNvPr>
          <p:cNvCxnSpPr/>
          <p:nvPr/>
        </p:nvCxnSpPr>
        <p:spPr>
          <a:xfrm>
            <a:off x="7562050" y="2668034"/>
            <a:ext cx="16256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178154"/>
      </p:ext>
    </p:extLst>
  </p:cSld>
  <p:clrMapOvr>
    <a:masterClrMapping/>
  </p:clrMapOvr>
</p:sld>
</file>

<file path=ppt/theme/theme1.xml><?xml version="1.0" encoding="utf-8"?>
<a:theme xmlns:a="http://schemas.openxmlformats.org/drawingml/2006/main" name="2_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3.xml><?xml version="1.0" encoding="utf-8"?>
<a:theme xmlns:a="http://schemas.openxmlformats.org/drawingml/2006/main" name="3_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slide-tempalte" id="{7DFE4F53-6A44-FD4D-9607-47C581E3A957}" vid="{EF4214AA-DFC6-D646-98EC-145FB889E961}"/>
    </a:ext>
  </a:extLst>
</a:theme>
</file>

<file path=ppt/theme/theme4.xml><?xml version="1.0" encoding="utf-8"?>
<a:theme xmlns:a="http://schemas.openxmlformats.org/drawingml/2006/main" name="PowerPoint innit">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PowerPoint innit" id="{FC740445-7AFD-4C9C-86E6-6164802044EC}" vid="{D44365B1-9612-4C7D-820D-C4FE7CAAA8F5}"/>
    </a:ext>
  </a:extLst>
</a:theme>
</file>

<file path=ppt/theme/theme5.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7.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8.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E0225895DF244E9A8FFDE67EF550DA" ma:contentTypeVersion="16" ma:contentTypeDescription="Create a new document." ma:contentTypeScope="" ma:versionID="a0839a8ca2aaa2e67ef69a3c1ac1cfe0">
  <xsd:schema xmlns:xsd="http://www.w3.org/2001/XMLSchema" xmlns:xs="http://www.w3.org/2001/XMLSchema" xmlns:p="http://schemas.microsoft.com/office/2006/metadata/properties" xmlns:ns2="b010d0a2-0afb-4761-895d-6585c20c04d7" xmlns:ns3="9d579490-102d-4bf3-8643-974e67683526" targetNamespace="http://schemas.microsoft.com/office/2006/metadata/properties" ma:root="true" ma:fieldsID="2889cce00b6bc2afbff8994e2c2096b6" ns2:_="" ns3:_="">
    <xsd:import namespace="b010d0a2-0afb-4761-895d-6585c20c04d7"/>
    <xsd:import namespace="9d579490-102d-4bf3-8643-974e6768352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MediaServiceAutoTags" minOccurs="0"/>
                <xsd:element ref="ns2:MediaServiceLocatio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10d0a2-0afb-4761-895d-6585c20c04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d579490-102d-4bf3-8643-974e67683526"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fe1d3cdd-0ef3-4b3c-82fb-0fe997b7d763}" ma:internalName="TaxCatchAll" ma:showField="CatchAllData" ma:web="9d579490-102d-4bf3-8643-974e67683526">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d579490-102d-4bf3-8643-974e67683526" xsi:nil="true"/>
    <lcf76f155ced4ddcb4097134ff3c332f xmlns="b010d0a2-0afb-4761-895d-6585c20c04d7">
      <Terms xmlns="http://schemas.microsoft.com/office/infopath/2007/PartnerControls"/>
    </lcf76f155ced4ddcb4097134ff3c332f>
    <SharedWithUsers xmlns="9d579490-102d-4bf3-8643-974e67683526">
      <UserInfo>
        <DisplayName/>
        <AccountId xsi:nil="true"/>
        <AccountType/>
      </UserInfo>
    </SharedWithUsers>
  </documentManagement>
</p:properties>
</file>

<file path=customXml/itemProps1.xml><?xml version="1.0" encoding="utf-8"?>
<ds:datastoreItem xmlns:ds="http://schemas.openxmlformats.org/officeDocument/2006/customXml" ds:itemID="{C818F06A-D381-42F0-B1AE-4A2BC646FC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10d0a2-0afb-4761-895d-6585c20c04d7"/>
    <ds:schemaRef ds:uri="9d579490-102d-4bf3-8643-974e676835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30C460-91BC-4486-927B-7DEF612172CF}">
  <ds:schemaRefs>
    <ds:schemaRef ds:uri="http://schemas.microsoft.com/sharepoint/v3/contenttype/forms"/>
  </ds:schemaRefs>
</ds:datastoreItem>
</file>

<file path=customXml/itemProps3.xml><?xml version="1.0" encoding="utf-8"?>
<ds:datastoreItem xmlns:ds="http://schemas.openxmlformats.org/officeDocument/2006/customXml" ds:itemID="{DBC0D1A9-62D4-4D38-98A5-BE95FE2B3BF6}">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eb7c3fc1-ccd5-477b-94a4-7b6dc96a8d59"/>
    <ds:schemaRef ds:uri="9e706368-9a73-4dcc-9221-b8fc62424fbc"/>
    <ds:schemaRef ds:uri="http://www.w3.org/XML/1998/namespace"/>
    <ds:schemaRef ds:uri="9d579490-102d-4bf3-8643-974e67683526"/>
    <ds:schemaRef ds:uri="b010d0a2-0afb-4761-895d-6585c20c04d7"/>
  </ds:schemaRefs>
</ds:datastoreItem>
</file>

<file path=docProps/app.xml><?xml version="1.0" encoding="utf-8"?>
<Properties xmlns="http://schemas.openxmlformats.org/officeDocument/2006/extended-properties" xmlns:vt="http://schemas.openxmlformats.org/officeDocument/2006/docPropsVTypes">
  <Template>NEW Powerpoint template_with instructions</Template>
  <TotalTime>2025</TotalTime>
  <Words>2711</Words>
  <Application>Microsoft Macintosh PowerPoint</Application>
  <PresentationFormat>Widescreen</PresentationFormat>
  <Paragraphs>234</Paragraphs>
  <Slides>12</Slides>
  <Notes>10</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12</vt:i4>
      </vt:variant>
    </vt:vector>
  </HeadingPairs>
  <TitlesOfParts>
    <vt:vector size="26" baseType="lpstr">
      <vt:lpstr>Arial</vt:lpstr>
      <vt:lpstr>Calibri</vt:lpstr>
      <vt:lpstr>Cambria Math</vt:lpstr>
      <vt:lpstr>Montserrat</vt:lpstr>
      <vt:lpstr>Montserrat Black</vt:lpstr>
      <vt:lpstr>Wingdings</vt:lpstr>
      <vt:lpstr>2_Office Theme</vt:lpstr>
      <vt:lpstr>1_Office Theme</vt:lpstr>
      <vt:lpstr>3_Office Theme</vt:lpstr>
      <vt:lpstr>PowerPoint innit</vt:lpstr>
      <vt:lpstr>Master_Red_and_Purple</vt:lpstr>
      <vt:lpstr>Master_Yellow_and_Orange</vt:lpstr>
      <vt:lpstr>Master_Blue</vt:lpstr>
      <vt:lpstr>Master_Neutral</vt:lpstr>
      <vt:lpstr>Statistics  recap</vt:lpstr>
      <vt:lpstr>Statistics recap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slide deck</dc:title>
  <dc:subject/>
  <dc:creator>Wood, Michael</dc:creator>
  <cp:keywords/>
  <dc:description/>
  <cp:lastModifiedBy>Deepanshu Pasrija</cp:lastModifiedBy>
  <cp:revision>179</cp:revision>
  <cp:lastPrinted>2021-06-30T10:37:00Z</cp:lastPrinted>
  <dcterms:created xsi:type="dcterms:W3CDTF">2020-01-02T14:03:43Z</dcterms:created>
  <dcterms:modified xsi:type="dcterms:W3CDTF">2024-07-29T07:38:25Z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0x0101005AE0225895DF244E9A8FFDE67EF550DA</vt:lpwstr>
  </property>
  <property fmtid="{D5CDD505-2E9C-101B-9397-08002B2CF9AE}" pid="3" name="BookType">
    <vt:lpwstr>10</vt:lpwstr>
  </property>
  <property fmtid="{D5CDD505-2E9C-101B-9397-08002B2CF9AE}" pid="4" name="Order">
    <vt:r8>259400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_ExtendedDescription">
    <vt:lpwstr/>
  </property>
  <property fmtid="{D5CDD505-2E9C-101B-9397-08002B2CF9AE}" pid="13" name="MediaServiceImageTags">
    <vt:lpwstr/>
  </property>
</Properties>
</file>